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2" r:id="rId4"/>
  </p:sldMasterIdLst>
  <p:notesMasterIdLst>
    <p:notesMasterId r:id="rId34"/>
  </p:notesMasterIdLst>
  <p:handoutMasterIdLst>
    <p:handoutMasterId r:id="rId35"/>
  </p:handoutMasterIdLst>
  <p:sldIdLst>
    <p:sldId id="436" r:id="rId5"/>
    <p:sldId id="437" r:id="rId6"/>
    <p:sldId id="438" r:id="rId7"/>
    <p:sldId id="439" r:id="rId8"/>
    <p:sldId id="440" r:id="rId9"/>
    <p:sldId id="441" r:id="rId10"/>
    <p:sldId id="452" r:id="rId11"/>
    <p:sldId id="443" r:id="rId12"/>
    <p:sldId id="458" r:id="rId13"/>
    <p:sldId id="442" r:id="rId14"/>
    <p:sldId id="463" r:id="rId15"/>
    <p:sldId id="454" r:id="rId16"/>
    <p:sldId id="444" r:id="rId17"/>
    <p:sldId id="448" r:id="rId18"/>
    <p:sldId id="459" r:id="rId19"/>
    <p:sldId id="445" r:id="rId20"/>
    <p:sldId id="446" r:id="rId21"/>
    <p:sldId id="447" r:id="rId22"/>
    <p:sldId id="462" r:id="rId23"/>
    <p:sldId id="464" r:id="rId24"/>
    <p:sldId id="466" r:id="rId25"/>
    <p:sldId id="465" r:id="rId26"/>
    <p:sldId id="453" r:id="rId27"/>
    <p:sldId id="449" r:id="rId28"/>
    <p:sldId id="450" r:id="rId29"/>
    <p:sldId id="451" r:id="rId30"/>
    <p:sldId id="456" r:id="rId31"/>
    <p:sldId id="461" r:id="rId32"/>
    <p:sldId id="435"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18187"/>
    <a:srgbClr val="0C4046"/>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EB79495-7FA5-16DD-1F48-3E4060E073D1}" v="1" dt="2024-12-14T01:25:41.565"/>
  </p1510:revLst>
</p1510:revInfo>
</file>

<file path=ppt/tableStyles.xml><?xml version="1.0" encoding="utf-8"?>
<a:tblStyleLst xmlns:a="http://schemas.openxmlformats.org/drawingml/2006/main" def="{0E3FDE45-AF77-4B5C-9715-49D594BDF05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850" y="62"/>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ableStyles" Target="tableStyles.xml"/><Relationship Id="rId21" Type="http://schemas.openxmlformats.org/officeDocument/2006/relationships/slide" Target="slides/slide17.xml"/><Relationship Id="rId34"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viewProps" Target="viewProps.xml"/><Relationship Id="rId40"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handoutMaster" Target="handoutMasters/handoutMaster1.xml"/><Relationship Id="rId8" Type="http://schemas.openxmlformats.org/officeDocument/2006/relationships/slide" Target="slides/slide4.xml"/><Relationship Id="rId3" Type="http://schemas.openxmlformats.org/officeDocument/2006/relationships/customXml" Target="../customXml/item3.xml"/></Relationships>
</file>

<file path=ppt/diagrams/_rels/data2.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diagrams/_rels/drawing2.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7A416BB-A036-4FBC-9CB0-E561E198108A}" type="doc">
      <dgm:prSet loTypeId="urn:microsoft.com/office/officeart/2005/8/layout/list1" loCatId="list" qsTypeId="urn:microsoft.com/office/officeart/2005/8/quickstyle/simple1" qsCatId="simple" csTypeId="urn:microsoft.com/office/officeart/2005/8/colors/colorful2" csCatId="colorful" phldr="1"/>
      <dgm:spPr/>
      <dgm:t>
        <a:bodyPr/>
        <a:lstStyle/>
        <a:p>
          <a:endParaRPr lang="en-US"/>
        </a:p>
      </dgm:t>
    </dgm:pt>
    <dgm:pt modelId="{89B8DAD9-CEF8-4A41-8E58-C7871536566B}">
      <dgm:prSet/>
      <dgm:spPr/>
      <dgm:t>
        <a:bodyPr/>
        <a:lstStyle/>
        <a:p>
          <a:pPr>
            <a:defRPr b="1"/>
          </a:pPr>
          <a:r>
            <a:rPr lang="en-US" b="1">
              <a:latin typeface="Times New Roman"/>
              <a:cs typeface="Times New Roman"/>
            </a:rPr>
            <a:t>Cardinality Between </a:t>
          </a:r>
          <a:r>
            <a:rPr lang="en-US" b="1" err="1">
              <a:latin typeface="Times New Roman"/>
              <a:cs typeface="Times New Roman"/>
            </a:rPr>
            <a:t>MedicalConditions</a:t>
          </a:r>
          <a:r>
            <a:rPr lang="en-US" b="1">
              <a:latin typeface="Times New Roman"/>
              <a:cs typeface="Times New Roman"/>
            </a:rPr>
            <a:t> and Admissions:</a:t>
          </a:r>
          <a:endParaRPr lang="en-US">
            <a:latin typeface="Times New Roman"/>
            <a:cs typeface="Times New Roman"/>
          </a:endParaRPr>
        </a:p>
      </dgm:t>
    </dgm:pt>
    <dgm:pt modelId="{BE0C9C56-8CB9-43AF-A023-1349F8277D9C}" type="parTrans" cxnId="{CA29EFA4-51E1-4677-8932-056998325FC6}">
      <dgm:prSet/>
      <dgm:spPr/>
      <dgm:t>
        <a:bodyPr/>
        <a:lstStyle/>
        <a:p>
          <a:endParaRPr lang="en-US"/>
        </a:p>
      </dgm:t>
    </dgm:pt>
    <dgm:pt modelId="{B97608E5-8CD9-458A-87B6-E9C41825A137}" type="sibTrans" cxnId="{CA29EFA4-51E1-4677-8932-056998325FC6}">
      <dgm:prSet/>
      <dgm:spPr/>
      <dgm:t>
        <a:bodyPr/>
        <a:lstStyle/>
        <a:p>
          <a:endParaRPr lang="en-US"/>
        </a:p>
      </dgm:t>
    </dgm:pt>
    <dgm:pt modelId="{CA0C90FB-9ACF-4C42-8961-6687DF9215F0}">
      <dgm:prSet/>
      <dgm:spPr/>
      <dgm:t>
        <a:bodyPr/>
        <a:lstStyle/>
        <a:p>
          <a:r>
            <a:rPr lang="en-US">
              <a:latin typeface="Times New Roman"/>
              <a:cs typeface="Times New Roman"/>
            </a:rPr>
            <a:t>The relationship between </a:t>
          </a:r>
          <a:r>
            <a:rPr lang="en-US" err="1">
              <a:latin typeface="Times New Roman"/>
              <a:cs typeface="Times New Roman"/>
            </a:rPr>
            <a:t>medicalconditions</a:t>
          </a:r>
          <a:r>
            <a:rPr lang="en-US">
              <a:latin typeface="Times New Roman"/>
              <a:cs typeface="Times New Roman"/>
            </a:rPr>
            <a:t> and admissions is </a:t>
          </a:r>
          <a:r>
            <a:rPr lang="en-US" b="1">
              <a:latin typeface="Times New Roman"/>
              <a:cs typeface="Times New Roman"/>
            </a:rPr>
            <a:t>Many-to-One</a:t>
          </a:r>
          <a:r>
            <a:rPr lang="en-US">
              <a:latin typeface="Times New Roman"/>
              <a:cs typeface="Times New Roman"/>
            </a:rPr>
            <a:t>, meaning multiple admissions can share the same medical condition, but each admission is linked to only one medical condition.</a:t>
          </a:r>
        </a:p>
      </dgm:t>
    </dgm:pt>
    <dgm:pt modelId="{F5AED35D-8A66-4547-8456-DF4026214CBE}" type="parTrans" cxnId="{D3832FDA-822B-442B-9386-C1C5296F4726}">
      <dgm:prSet/>
      <dgm:spPr/>
      <dgm:t>
        <a:bodyPr/>
        <a:lstStyle/>
        <a:p>
          <a:endParaRPr lang="en-US"/>
        </a:p>
      </dgm:t>
    </dgm:pt>
    <dgm:pt modelId="{F93AF03E-13ED-45D7-B205-D783A73DEAE2}" type="sibTrans" cxnId="{D3832FDA-822B-442B-9386-C1C5296F4726}">
      <dgm:prSet/>
      <dgm:spPr/>
      <dgm:t>
        <a:bodyPr/>
        <a:lstStyle/>
        <a:p>
          <a:endParaRPr lang="en-US"/>
        </a:p>
      </dgm:t>
    </dgm:pt>
    <dgm:pt modelId="{D5ED4558-1B0F-4EB0-AE6B-1A94540A2307}">
      <dgm:prSet/>
      <dgm:spPr/>
      <dgm:t>
        <a:bodyPr/>
        <a:lstStyle/>
        <a:p>
          <a:r>
            <a:rPr lang="en-US">
              <a:latin typeface="Times New Roman"/>
              <a:cs typeface="Times New Roman"/>
            </a:rPr>
            <a:t>This structure ensures that medical conditions are not duplicated across multiple admissions, allowing for consistency and better normalization. For example, if "Diabetes" is recorded as a medical condition, it is referenced using its unique </a:t>
          </a:r>
          <a:r>
            <a:rPr lang="en-US" err="1">
              <a:latin typeface="Times New Roman"/>
              <a:cs typeface="Times New Roman"/>
            </a:rPr>
            <a:t>MedicalConditionID</a:t>
          </a:r>
          <a:r>
            <a:rPr lang="en-US">
              <a:latin typeface="Times New Roman"/>
              <a:cs typeface="Times New Roman"/>
            </a:rPr>
            <a:t> rather than being duplicated across admissions.</a:t>
          </a:r>
        </a:p>
      </dgm:t>
    </dgm:pt>
    <dgm:pt modelId="{14FC63F5-C131-4127-9DAA-04D44F3DA526}" type="parTrans" cxnId="{C8E237D9-2A82-4AA5-810E-529F72301B79}">
      <dgm:prSet/>
      <dgm:spPr/>
      <dgm:t>
        <a:bodyPr/>
        <a:lstStyle/>
        <a:p>
          <a:endParaRPr lang="en-US"/>
        </a:p>
      </dgm:t>
    </dgm:pt>
    <dgm:pt modelId="{9C2CDAF5-51BA-4492-ABB4-4FDC088BC2F2}" type="sibTrans" cxnId="{C8E237D9-2A82-4AA5-810E-529F72301B79}">
      <dgm:prSet/>
      <dgm:spPr/>
      <dgm:t>
        <a:bodyPr/>
        <a:lstStyle/>
        <a:p>
          <a:endParaRPr lang="en-US"/>
        </a:p>
      </dgm:t>
    </dgm:pt>
    <dgm:pt modelId="{D28DF7F9-4091-4FC9-A607-32195DA5DD29}">
      <dgm:prSet/>
      <dgm:spPr/>
      <dgm:t>
        <a:bodyPr/>
        <a:lstStyle/>
        <a:p>
          <a:pPr>
            <a:defRPr b="1"/>
          </a:pPr>
          <a:r>
            <a:rPr lang="en-US" b="1">
              <a:latin typeface="Times New Roman"/>
              <a:cs typeface="Times New Roman"/>
            </a:rPr>
            <a:t>Why the </a:t>
          </a:r>
          <a:r>
            <a:rPr lang="en-US" b="1" err="1">
              <a:latin typeface="Times New Roman"/>
              <a:cs typeface="Times New Roman"/>
            </a:rPr>
            <a:t>MedicalConditions</a:t>
          </a:r>
          <a:r>
            <a:rPr lang="en-US" b="1">
              <a:latin typeface="Times New Roman"/>
              <a:cs typeface="Times New Roman"/>
            </a:rPr>
            <a:t> Table is Necessary:</a:t>
          </a:r>
          <a:endParaRPr lang="en-US">
            <a:latin typeface="Times New Roman"/>
            <a:cs typeface="Times New Roman"/>
          </a:endParaRPr>
        </a:p>
      </dgm:t>
    </dgm:pt>
    <dgm:pt modelId="{A7639D84-43D4-4765-9F0B-7973543DEABD}" type="parTrans" cxnId="{4AE64DA8-EBF3-4D62-8831-5643921EC810}">
      <dgm:prSet/>
      <dgm:spPr/>
      <dgm:t>
        <a:bodyPr/>
        <a:lstStyle/>
        <a:p>
          <a:endParaRPr lang="en-US"/>
        </a:p>
      </dgm:t>
    </dgm:pt>
    <dgm:pt modelId="{40F8D487-D3B5-4851-8574-3AC73C90236D}" type="sibTrans" cxnId="{4AE64DA8-EBF3-4D62-8831-5643921EC810}">
      <dgm:prSet/>
      <dgm:spPr/>
      <dgm:t>
        <a:bodyPr/>
        <a:lstStyle/>
        <a:p>
          <a:endParaRPr lang="en-US"/>
        </a:p>
      </dgm:t>
    </dgm:pt>
    <dgm:pt modelId="{D3658B5A-EB15-4040-B5CD-F95C941B210E}">
      <dgm:prSet/>
      <dgm:spPr/>
      <dgm:t>
        <a:bodyPr/>
        <a:lstStyle/>
        <a:p>
          <a:r>
            <a:rPr lang="en-US">
              <a:latin typeface="Times New Roman"/>
              <a:cs typeface="Times New Roman"/>
            </a:rPr>
            <a:t>The </a:t>
          </a:r>
          <a:r>
            <a:rPr lang="en-US" b="1" err="1">
              <a:latin typeface="Times New Roman"/>
              <a:cs typeface="Times New Roman"/>
            </a:rPr>
            <a:t>MedicalConditions</a:t>
          </a:r>
          <a:r>
            <a:rPr lang="en-US">
              <a:latin typeface="Times New Roman"/>
              <a:cs typeface="Times New Roman"/>
            </a:rPr>
            <a:t> table is essential for scalability, efficiency, and data integrity. While it currently maps only to condition names, it allows for future expansion with attributes like severity, ICD codes, or symptoms without redesigning the schema. Separating medical conditions ensures efficient updates; for example, updating "Hypertension" to "Hypertension - Stage 1" requires only one change in the table, with all references automatically consistent. This design minimizes redundancy, as conditions like "Hypertension" are stored once and referenced by their IDs, saving storage space. Additionally, it aligns with database normalization principles, maintaining a clean, flexible structure that supports interoperability and evolving healthcare needs.</a:t>
          </a:r>
        </a:p>
      </dgm:t>
    </dgm:pt>
    <dgm:pt modelId="{18E34FE6-FC6A-496B-BF47-1F555FAE98BC}" type="parTrans" cxnId="{6BBA3AD0-34B9-43B0-89F1-0360076B85F9}">
      <dgm:prSet/>
      <dgm:spPr/>
      <dgm:t>
        <a:bodyPr/>
        <a:lstStyle/>
        <a:p>
          <a:endParaRPr lang="en-US"/>
        </a:p>
      </dgm:t>
    </dgm:pt>
    <dgm:pt modelId="{09C2751A-08C9-4D79-91D4-E00CB0AADF7F}" type="sibTrans" cxnId="{6BBA3AD0-34B9-43B0-89F1-0360076B85F9}">
      <dgm:prSet/>
      <dgm:spPr/>
      <dgm:t>
        <a:bodyPr/>
        <a:lstStyle/>
        <a:p>
          <a:endParaRPr lang="en-US"/>
        </a:p>
      </dgm:t>
    </dgm:pt>
    <dgm:pt modelId="{589AB1B1-54A2-4E5F-BFE4-28C67A4BC0A9}" type="pres">
      <dgm:prSet presAssocID="{57A416BB-A036-4FBC-9CB0-E561E198108A}" presName="linear" presStyleCnt="0">
        <dgm:presLayoutVars>
          <dgm:dir/>
          <dgm:animLvl val="lvl"/>
          <dgm:resizeHandles val="exact"/>
        </dgm:presLayoutVars>
      </dgm:prSet>
      <dgm:spPr/>
    </dgm:pt>
    <dgm:pt modelId="{5881BECF-491B-44B3-85AF-035E897CB0CF}" type="pres">
      <dgm:prSet presAssocID="{89B8DAD9-CEF8-4A41-8E58-C7871536566B}" presName="parentLin" presStyleCnt="0"/>
      <dgm:spPr/>
    </dgm:pt>
    <dgm:pt modelId="{DC4BA63F-4B9F-4170-8711-EC38AC545170}" type="pres">
      <dgm:prSet presAssocID="{89B8DAD9-CEF8-4A41-8E58-C7871536566B}" presName="parentLeftMargin" presStyleLbl="node1" presStyleIdx="0" presStyleCnt="2"/>
      <dgm:spPr/>
    </dgm:pt>
    <dgm:pt modelId="{6864E2F8-4EA2-4FF2-AC33-15F9D3889D06}" type="pres">
      <dgm:prSet presAssocID="{89B8DAD9-CEF8-4A41-8E58-C7871536566B}" presName="parentText" presStyleLbl="node1" presStyleIdx="0" presStyleCnt="2">
        <dgm:presLayoutVars>
          <dgm:chMax val="0"/>
          <dgm:bulletEnabled val="1"/>
        </dgm:presLayoutVars>
      </dgm:prSet>
      <dgm:spPr/>
    </dgm:pt>
    <dgm:pt modelId="{004ABA5F-C029-4BEA-AE04-3BDED50796BF}" type="pres">
      <dgm:prSet presAssocID="{89B8DAD9-CEF8-4A41-8E58-C7871536566B}" presName="negativeSpace" presStyleCnt="0"/>
      <dgm:spPr/>
    </dgm:pt>
    <dgm:pt modelId="{2E06C473-9151-46C9-9281-70955E4FAA02}" type="pres">
      <dgm:prSet presAssocID="{89B8DAD9-CEF8-4A41-8E58-C7871536566B}" presName="childText" presStyleLbl="conFgAcc1" presStyleIdx="0" presStyleCnt="2">
        <dgm:presLayoutVars>
          <dgm:bulletEnabled val="1"/>
        </dgm:presLayoutVars>
      </dgm:prSet>
      <dgm:spPr/>
    </dgm:pt>
    <dgm:pt modelId="{2EA3F44B-1B9D-4ECA-9728-BEC49A452945}" type="pres">
      <dgm:prSet presAssocID="{B97608E5-8CD9-458A-87B6-E9C41825A137}" presName="spaceBetweenRectangles" presStyleCnt="0"/>
      <dgm:spPr/>
    </dgm:pt>
    <dgm:pt modelId="{DAAB2337-96A6-49F1-8F57-CB3846DE76D8}" type="pres">
      <dgm:prSet presAssocID="{D28DF7F9-4091-4FC9-A607-32195DA5DD29}" presName="parentLin" presStyleCnt="0"/>
      <dgm:spPr/>
    </dgm:pt>
    <dgm:pt modelId="{0057DA63-0A9A-4D84-A0F6-D5887748D229}" type="pres">
      <dgm:prSet presAssocID="{D28DF7F9-4091-4FC9-A607-32195DA5DD29}" presName="parentLeftMargin" presStyleLbl="node1" presStyleIdx="0" presStyleCnt="2"/>
      <dgm:spPr/>
    </dgm:pt>
    <dgm:pt modelId="{D8094767-69AC-472B-89F5-4D922E54925A}" type="pres">
      <dgm:prSet presAssocID="{D28DF7F9-4091-4FC9-A607-32195DA5DD29}" presName="parentText" presStyleLbl="node1" presStyleIdx="1" presStyleCnt="2">
        <dgm:presLayoutVars>
          <dgm:chMax val="0"/>
          <dgm:bulletEnabled val="1"/>
        </dgm:presLayoutVars>
      </dgm:prSet>
      <dgm:spPr/>
    </dgm:pt>
    <dgm:pt modelId="{83763922-596D-4FE4-A86D-41B5CC259E54}" type="pres">
      <dgm:prSet presAssocID="{D28DF7F9-4091-4FC9-A607-32195DA5DD29}" presName="negativeSpace" presStyleCnt="0"/>
      <dgm:spPr/>
    </dgm:pt>
    <dgm:pt modelId="{B20EFE21-6BC1-4941-A38F-1CD65883D451}" type="pres">
      <dgm:prSet presAssocID="{D28DF7F9-4091-4FC9-A607-32195DA5DD29}" presName="childText" presStyleLbl="conFgAcc1" presStyleIdx="1" presStyleCnt="2">
        <dgm:presLayoutVars>
          <dgm:bulletEnabled val="1"/>
        </dgm:presLayoutVars>
      </dgm:prSet>
      <dgm:spPr/>
    </dgm:pt>
  </dgm:ptLst>
  <dgm:cxnLst>
    <dgm:cxn modelId="{792B1317-0F21-45C5-A07A-64AC28C4D5B7}" type="presOf" srcId="{D28DF7F9-4091-4FC9-A607-32195DA5DD29}" destId="{0057DA63-0A9A-4D84-A0F6-D5887748D229}" srcOrd="0" destOrd="0" presId="urn:microsoft.com/office/officeart/2005/8/layout/list1"/>
    <dgm:cxn modelId="{C5481C42-84F7-4EC7-9D5B-99846C84D3BC}" type="presOf" srcId="{D3658B5A-EB15-4040-B5CD-F95C941B210E}" destId="{B20EFE21-6BC1-4941-A38F-1CD65883D451}" srcOrd="0" destOrd="0" presId="urn:microsoft.com/office/officeart/2005/8/layout/list1"/>
    <dgm:cxn modelId="{3B9AE051-CC40-4517-9478-ACBE6B79738F}" type="presOf" srcId="{89B8DAD9-CEF8-4A41-8E58-C7871536566B}" destId="{DC4BA63F-4B9F-4170-8711-EC38AC545170}" srcOrd="0" destOrd="0" presId="urn:microsoft.com/office/officeart/2005/8/layout/list1"/>
    <dgm:cxn modelId="{29792093-553A-4A73-B53C-3BC11B4B6E26}" type="presOf" srcId="{D28DF7F9-4091-4FC9-A607-32195DA5DD29}" destId="{D8094767-69AC-472B-89F5-4D922E54925A}" srcOrd="1" destOrd="0" presId="urn:microsoft.com/office/officeart/2005/8/layout/list1"/>
    <dgm:cxn modelId="{5767AEA1-F2FD-484C-835D-0D848AE8913D}" type="presOf" srcId="{D5ED4558-1B0F-4EB0-AE6B-1A94540A2307}" destId="{2E06C473-9151-46C9-9281-70955E4FAA02}" srcOrd="0" destOrd="1" presId="urn:microsoft.com/office/officeart/2005/8/layout/list1"/>
    <dgm:cxn modelId="{CA29EFA4-51E1-4677-8932-056998325FC6}" srcId="{57A416BB-A036-4FBC-9CB0-E561E198108A}" destId="{89B8DAD9-CEF8-4A41-8E58-C7871536566B}" srcOrd="0" destOrd="0" parTransId="{BE0C9C56-8CB9-43AF-A023-1349F8277D9C}" sibTransId="{B97608E5-8CD9-458A-87B6-E9C41825A137}"/>
    <dgm:cxn modelId="{4AE64DA8-EBF3-4D62-8831-5643921EC810}" srcId="{57A416BB-A036-4FBC-9CB0-E561E198108A}" destId="{D28DF7F9-4091-4FC9-A607-32195DA5DD29}" srcOrd="1" destOrd="0" parTransId="{A7639D84-43D4-4765-9F0B-7973543DEABD}" sibTransId="{40F8D487-D3B5-4851-8574-3AC73C90236D}"/>
    <dgm:cxn modelId="{774586C5-812A-4359-94EA-909F84C765CA}" type="presOf" srcId="{57A416BB-A036-4FBC-9CB0-E561E198108A}" destId="{589AB1B1-54A2-4E5F-BFE4-28C67A4BC0A9}" srcOrd="0" destOrd="0" presId="urn:microsoft.com/office/officeart/2005/8/layout/list1"/>
    <dgm:cxn modelId="{6BBA3AD0-34B9-43B0-89F1-0360076B85F9}" srcId="{D28DF7F9-4091-4FC9-A607-32195DA5DD29}" destId="{D3658B5A-EB15-4040-B5CD-F95C941B210E}" srcOrd="0" destOrd="0" parTransId="{18E34FE6-FC6A-496B-BF47-1F555FAE98BC}" sibTransId="{09C2751A-08C9-4D79-91D4-E00CB0AADF7F}"/>
    <dgm:cxn modelId="{526176D4-0CC0-4804-A65C-2D4D63FE1FB9}" type="presOf" srcId="{89B8DAD9-CEF8-4A41-8E58-C7871536566B}" destId="{6864E2F8-4EA2-4FF2-AC33-15F9D3889D06}" srcOrd="1" destOrd="0" presId="urn:microsoft.com/office/officeart/2005/8/layout/list1"/>
    <dgm:cxn modelId="{C8E237D9-2A82-4AA5-810E-529F72301B79}" srcId="{89B8DAD9-CEF8-4A41-8E58-C7871536566B}" destId="{D5ED4558-1B0F-4EB0-AE6B-1A94540A2307}" srcOrd="1" destOrd="0" parTransId="{14FC63F5-C131-4127-9DAA-04D44F3DA526}" sibTransId="{9C2CDAF5-51BA-4492-ABB4-4FDC088BC2F2}"/>
    <dgm:cxn modelId="{D3832FDA-822B-442B-9386-C1C5296F4726}" srcId="{89B8DAD9-CEF8-4A41-8E58-C7871536566B}" destId="{CA0C90FB-9ACF-4C42-8961-6687DF9215F0}" srcOrd="0" destOrd="0" parTransId="{F5AED35D-8A66-4547-8456-DF4026214CBE}" sibTransId="{F93AF03E-13ED-45D7-B205-D783A73DEAE2}"/>
    <dgm:cxn modelId="{9C99A6EA-5F16-49A8-9F73-C0AA6CE9A42E}" type="presOf" srcId="{CA0C90FB-9ACF-4C42-8961-6687DF9215F0}" destId="{2E06C473-9151-46C9-9281-70955E4FAA02}" srcOrd="0" destOrd="0" presId="urn:microsoft.com/office/officeart/2005/8/layout/list1"/>
    <dgm:cxn modelId="{6261F7FE-DF63-4048-B4D1-9FB17D1233F1}" type="presParOf" srcId="{589AB1B1-54A2-4E5F-BFE4-28C67A4BC0A9}" destId="{5881BECF-491B-44B3-85AF-035E897CB0CF}" srcOrd="0" destOrd="0" presId="urn:microsoft.com/office/officeart/2005/8/layout/list1"/>
    <dgm:cxn modelId="{59A5894D-3CAD-4A32-8631-5BAAB1464795}" type="presParOf" srcId="{5881BECF-491B-44B3-85AF-035E897CB0CF}" destId="{DC4BA63F-4B9F-4170-8711-EC38AC545170}" srcOrd="0" destOrd="0" presId="urn:microsoft.com/office/officeart/2005/8/layout/list1"/>
    <dgm:cxn modelId="{C5902730-E14E-4D46-AC4F-DCA4DF9D2A69}" type="presParOf" srcId="{5881BECF-491B-44B3-85AF-035E897CB0CF}" destId="{6864E2F8-4EA2-4FF2-AC33-15F9D3889D06}" srcOrd="1" destOrd="0" presId="urn:microsoft.com/office/officeart/2005/8/layout/list1"/>
    <dgm:cxn modelId="{DCEF1CF7-7542-4D83-AFBA-1E6F2AD1A299}" type="presParOf" srcId="{589AB1B1-54A2-4E5F-BFE4-28C67A4BC0A9}" destId="{004ABA5F-C029-4BEA-AE04-3BDED50796BF}" srcOrd="1" destOrd="0" presId="urn:microsoft.com/office/officeart/2005/8/layout/list1"/>
    <dgm:cxn modelId="{001289FC-4CCF-4020-97B4-7A7395F677A7}" type="presParOf" srcId="{589AB1B1-54A2-4E5F-BFE4-28C67A4BC0A9}" destId="{2E06C473-9151-46C9-9281-70955E4FAA02}" srcOrd="2" destOrd="0" presId="urn:microsoft.com/office/officeart/2005/8/layout/list1"/>
    <dgm:cxn modelId="{83C99304-7758-42FE-822B-B56952A40157}" type="presParOf" srcId="{589AB1B1-54A2-4E5F-BFE4-28C67A4BC0A9}" destId="{2EA3F44B-1B9D-4ECA-9728-BEC49A452945}" srcOrd="3" destOrd="0" presId="urn:microsoft.com/office/officeart/2005/8/layout/list1"/>
    <dgm:cxn modelId="{3EF45507-A01F-4E8A-9FDE-A7885BD909B0}" type="presParOf" srcId="{589AB1B1-54A2-4E5F-BFE4-28C67A4BC0A9}" destId="{DAAB2337-96A6-49F1-8F57-CB3846DE76D8}" srcOrd="4" destOrd="0" presId="urn:microsoft.com/office/officeart/2005/8/layout/list1"/>
    <dgm:cxn modelId="{44956AB0-A042-4562-9032-EAEEA6FF6E89}" type="presParOf" srcId="{DAAB2337-96A6-49F1-8F57-CB3846DE76D8}" destId="{0057DA63-0A9A-4D84-A0F6-D5887748D229}" srcOrd="0" destOrd="0" presId="urn:microsoft.com/office/officeart/2005/8/layout/list1"/>
    <dgm:cxn modelId="{EADDF90D-C2E6-49A9-BACA-3E233862AD24}" type="presParOf" srcId="{DAAB2337-96A6-49F1-8F57-CB3846DE76D8}" destId="{D8094767-69AC-472B-89F5-4D922E54925A}" srcOrd="1" destOrd="0" presId="urn:microsoft.com/office/officeart/2005/8/layout/list1"/>
    <dgm:cxn modelId="{FA16B8C5-01DD-4DE8-9EC2-E566D95E019F}" type="presParOf" srcId="{589AB1B1-54A2-4E5F-BFE4-28C67A4BC0A9}" destId="{83763922-596D-4FE4-A86D-41B5CC259E54}" srcOrd="5" destOrd="0" presId="urn:microsoft.com/office/officeart/2005/8/layout/list1"/>
    <dgm:cxn modelId="{16F5503A-B216-4D0D-ACA8-D66982539D64}" type="presParOf" srcId="{589AB1B1-54A2-4E5F-BFE4-28C67A4BC0A9}" destId="{B20EFE21-6BC1-4941-A38F-1CD65883D451}"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8F05B88-3B12-4606-8F95-BD98196748DE}" type="doc">
      <dgm:prSet loTypeId="urn:microsoft.com/office/officeart/2018/2/layout/IconVerticalSolidList" loCatId="icon" qsTypeId="urn:microsoft.com/office/officeart/2005/8/quickstyle/simple1" qsCatId="simple" csTypeId="urn:microsoft.com/office/officeart/2005/8/colors/colorful2" csCatId="colorful" phldr="1"/>
      <dgm:spPr/>
      <dgm:t>
        <a:bodyPr/>
        <a:lstStyle/>
        <a:p>
          <a:endParaRPr lang="en-US"/>
        </a:p>
      </dgm:t>
    </dgm:pt>
    <dgm:pt modelId="{35FA6A60-1473-4663-A07B-62A34D782701}">
      <dgm:prSet/>
      <dgm:spPr/>
      <dgm:t>
        <a:bodyPr/>
        <a:lstStyle/>
        <a:p>
          <a:pPr>
            <a:lnSpc>
              <a:spcPct val="100000"/>
            </a:lnSpc>
          </a:pPr>
          <a:r>
            <a:rPr lang="en-US" b="0"/>
            <a:t>Handling Missing Values:</a:t>
          </a:r>
          <a:r>
            <a:rPr lang="en-US"/>
            <a:t> Missing entries in the dataset were identified and addressed by either imputing appropriate values or removing incomplete records to maintain data integrity.</a:t>
          </a:r>
        </a:p>
      </dgm:t>
    </dgm:pt>
    <dgm:pt modelId="{1BEE9AA9-B599-4139-8A26-19FC5241F1D4}" type="parTrans" cxnId="{FF7FCD40-A2BB-4526-869A-5B668D8CA455}">
      <dgm:prSet/>
      <dgm:spPr/>
      <dgm:t>
        <a:bodyPr/>
        <a:lstStyle/>
        <a:p>
          <a:endParaRPr lang="en-US"/>
        </a:p>
      </dgm:t>
    </dgm:pt>
    <dgm:pt modelId="{476D86BF-D9DC-47E4-BD85-4F75617DAFF4}" type="sibTrans" cxnId="{FF7FCD40-A2BB-4526-869A-5B668D8CA455}">
      <dgm:prSet/>
      <dgm:spPr/>
      <dgm:t>
        <a:bodyPr/>
        <a:lstStyle/>
        <a:p>
          <a:pPr>
            <a:lnSpc>
              <a:spcPct val="100000"/>
            </a:lnSpc>
          </a:pPr>
          <a:endParaRPr lang="en-US"/>
        </a:p>
      </dgm:t>
    </dgm:pt>
    <dgm:pt modelId="{A158646A-D009-4090-A485-F096B227D87D}">
      <dgm:prSet/>
      <dgm:spPr/>
      <dgm:t>
        <a:bodyPr/>
        <a:lstStyle/>
        <a:p>
          <a:pPr>
            <a:lnSpc>
              <a:spcPct val="100000"/>
            </a:lnSpc>
          </a:pPr>
          <a:r>
            <a:rPr lang="en-US" b="1"/>
            <a:t>Duplicate Removal</a:t>
          </a:r>
          <a:r>
            <a:rPr lang="en-US"/>
            <a:t>: Duplicate records were identified and eliminated to ensure data accuracy and avoid redundancy in analysis.</a:t>
          </a:r>
        </a:p>
      </dgm:t>
    </dgm:pt>
    <dgm:pt modelId="{AE10C9DC-CE95-4EA3-A053-0BFD922FC727}" type="parTrans" cxnId="{ECD92D36-C4CC-4F18-A7E2-B615247579E1}">
      <dgm:prSet/>
      <dgm:spPr/>
      <dgm:t>
        <a:bodyPr/>
        <a:lstStyle/>
        <a:p>
          <a:endParaRPr lang="en-US"/>
        </a:p>
      </dgm:t>
    </dgm:pt>
    <dgm:pt modelId="{3CD7182D-EB93-48E3-80DB-25A2D2E07541}" type="sibTrans" cxnId="{ECD92D36-C4CC-4F18-A7E2-B615247579E1}">
      <dgm:prSet/>
      <dgm:spPr/>
      <dgm:t>
        <a:bodyPr/>
        <a:lstStyle/>
        <a:p>
          <a:pPr>
            <a:lnSpc>
              <a:spcPct val="100000"/>
            </a:lnSpc>
          </a:pPr>
          <a:endParaRPr lang="en-US"/>
        </a:p>
      </dgm:t>
    </dgm:pt>
    <dgm:pt modelId="{12791131-582B-466C-B658-CEAC4257F234}">
      <dgm:prSet/>
      <dgm:spPr/>
      <dgm:t>
        <a:bodyPr/>
        <a:lstStyle/>
        <a:p>
          <a:pPr>
            <a:lnSpc>
              <a:spcPct val="100000"/>
            </a:lnSpc>
          </a:pPr>
          <a:r>
            <a:rPr lang="en-US" b="1"/>
            <a:t>Standardization</a:t>
          </a:r>
          <a:r>
            <a:rPr lang="en-US"/>
            <a:t>: Inconsistent formatting, such as case sensitivity in names and other textual data, was standardized to ensure uniformity across the dataset.</a:t>
          </a:r>
        </a:p>
      </dgm:t>
    </dgm:pt>
    <dgm:pt modelId="{2965CD41-E707-4795-93E9-B413A147F193}" type="parTrans" cxnId="{1F6E6C50-040B-4E1C-966A-76F483BAE299}">
      <dgm:prSet/>
      <dgm:spPr/>
      <dgm:t>
        <a:bodyPr/>
        <a:lstStyle/>
        <a:p>
          <a:endParaRPr lang="en-US"/>
        </a:p>
      </dgm:t>
    </dgm:pt>
    <dgm:pt modelId="{EA93089A-0919-49FC-AA4D-C2FAA12DA657}" type="sibTrans" cxnId="{1F6E6C50-040B-4E1C-966A-76F483BAE299}">
      <dgm:prSet/>
      <dgm:spPr/>
      <dgm:t>
        <a:bodyPr/>
        <a:lstStyle/>
        <a:p>
          <a:pPr>
            <a:lnSpc>
              <a:spcPct val="100000"/>
            </a:lnSpc>
          </a:pPr>
          <a:endParaRPr lang="en-US"/>
        </a:p>
      </dgm:t>
    </dgm:pt>
    <dgm:pt modelId="{91DB2853-B4DE-4B4C-A735-AD23C2969B1B}">
      <dgm:prSet/>
      <dgm:spPr/>
      <dgm:t>
        <a:bodyPr/>
        <a:lstStyle/>
        <a:p>
          <a:pPr>
            <a:lnSpc>
              <a:spcPct val="100000"/>
            </a:lnSpc>
          </a:pPr>
          <a:r>
            <a:rPr lang="en-US" b="1"/>
            <a:t>Outlier Detection and Correction</a:t>
          </a:r>
          <a:r>
            <a:rPr lang="en-US"/>
            <a:t>: Outliers in numerical columns like age and billing amounts were detected and handled to avoid skewing the analysis results.</a:t>
          </a:r>
        </a:p>
      </dgm:t>
    </dgm:pt>
    <dgm:pt modelId="{80230031-F8A2-4382-BE6A-E2F707F6366B}" type="parTrans" cxnId="{48D0C118-F469-49B5-AC78-ED04E671B799}">
      <dgm:prSet/>
      <dgm:spPr/>
      <dgm:t>
        <a:bodyPr/>
        <a:lstStyle/>
        <a:p>
          <a:endParaRPr lang="en-US"/>
        </a:p>
      </dgm:t>
    </dgm:pt>
    <dgm:pt modelId="{A03C8601-5F63-48DD-9670-FB7A6739D23C}" type="sibTrans" cxnId="{48D0C118-F469-49B5-AC78-ED04E671B799}">
      <dgm:prSet/>
      <dgm:spPr/>
      <dgm:t>
        <a:bodyPr/>
        <a:lstStyle/>
        <a:p>
          <a:endParaRPr lang="en-US"/>
        </a:p>
      </dgm:t>
    </dgm:pt>
    <dgm:pt modelId="{DB7BC854-3544-4049-B0EF-6183D28F917A}" type="pres">
      <dgm:prSet presAssocID="{A8F05B88-3B12-4606-8F95-BD98196748DE}" presName="root" presStyleCnt="0">
        <dgm:presLayoutVars>
          <dgm:dir/>
          <dgm:resizeHandles val="exact"/>
        </dgm:presLayoutVars>
      </dgm:prSet>
      <dgm:spPr/>
    </dgm:pt>
    <dgm:pt modelId="{51F4BFEE-C18F-4803-8EB3-F23B288DE9A4}" type="pres">
      <dgm:prSet presAssocID="{35FA6A60-1473-4663-A07B-62A34D782701}" presName="compNode" presStyleCnt="0"/>
      <dgm:spPr/>
    </dgm:pt>
    <dgm:pt modelId="{DB9DE494-54E0-4ACA-9426-98E827B695E2}" type="pres">
      <dgm:prSet presAssocID="{35FA6A60-1473-4663-A07B-62A34D782701}" presName="bgRect" presStyleLbl="bgShp" presStyleIdx="0" presStyleCnt="4"/>
      <dgm:spPr/>
    </dgm:pt>
    <dgm:pt modelId="{C580BB09-5908-401D-9758-1B7441BEEDB5}" type="pres">
      <dgm:prSet presAssocID="{35FA6A60-1473-4663-A07B-62A34D782701}"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Database"/>
        </a:ext>
      </dgm:extLst>
    </dgm:pt>
    <dgm:pt modelId="{F4387CD6-471D-4055-BAAF-2D1534AEE761}" type="pres">
      <dgm:prSet presAssocID="{35FA6A60-1473-4663-A07B-62A34D782701}" presName="spaceRect" presStyleCnt="0"/>
      <dgm:spPr/>
    </dgm:pt>
    <dgm:pt modelId="{8274291F-03D7-4322-B5CA-D5ECAA5060DD}" type="pres">
      <dgm:prSet presAssocID="{35FA6A60-1473-4663-A07B-62A34D782701}" presName="parTx" presStyleLbl="revTx" presStyleIdx="0" presStyleCnt="4">
        <dgm:presLayoutVars>
          <dgm:chMax val="0"/>
          <dgm:chPref val="0"/>
        </dgm:presLayoutVars>
      </dgm:prSet>
      <dgm:spPr/>
    </dgm:pt>
    <dgm:pt modelId="{16B838CB-899F-423A-A23C-793FAC53B050}" type="pres">
      <dgm:prSet presAssocID="{476D86BF-D9DC-47E4-BD85-4F75617DAFF4}" presName="sibTrans" presStyleCnt="0"/>
      <dgm:spPr/>
    </dgm:pt>
    <dgm:pt modelId="{DD423C31-4A43-4ED9-9D84-642CD3529BEE}" type="pres">
      <dgm:prSet presAssocID="{A158646A-D009-4090-A485-F096B227D87D}" presName="compNode" presStyleCnt="0"/>
      <dgm:spPr/>
    </dgm:pt>
    <dgm:pt modelId="{4427EB74-8B9D-4F9F-B3F9-03FD75C612D3}" type="pres">
      <dgm:prSet presAssocID="{A158646A-D009-4090-A485-F096B227D87D}" presName="bgRect" presStyleLbl="bgShp" presStyleIdx="1" presStyleCnt="4"/>
      <dgm:spPr/>
    </dgm:pt>
    <dgm:pt modelId="{330E303E-9E59-4358-8DFB-1B36A5599513}" type="pres">
      <dgm:prSet presAssocID="{A158646A-D009-4090-A485-F096B227D87D}"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Disconnected"/>
        </a:ext>
      </dgm:extLst>
    </dgm:pt>
    <dgm:pt modelId="{9F3A75D2-8806-4716-9E5C-4A790894A98A}" type="pres">
      <dgm:prSet presAssocID="{A158646A-D009-4090-A485-F096B227D87D}" presName="spaceRect" presStyleCnt="0"/>
      <dgm:spPr/>
    </dgm:pt>
    <dgm:pt modelId="{F44BFC4E-40AC-4D0D-9DD8-C710ACFC28A5}" type="pres">
      <dgm:prSet presAssocID="{A158646A-D009-4090-A485-F096B227D87D}" presName="parTx" presStyleLbl="revTx" presStyleIdx="1" presStyleCnt="4">
        <dgm:presLayoutVars>
          <dgm:chMax val="0"/>
          <dgm:chPref val="0"/>
        </dgm:presLayoutVars>
      </dgm:prSet>
      <dgm:spPr/>
    </dgm:pt>
    <dgm:pt modelId="{DD29C8F0-FE8D-44FD-A0CC-265CAD152A8C}" type="pres">
      <dgm:prSet presAssocID="{3CD7182D-EB93-48E3-80DB-25A2D2E07541}" presName="sibTrans" presStyleCnt="0"/>
      <dgm:spPr/>
    </dgm:pt>
    <dgm:pt modelId="{F7160851-BD77-4E79-80B1-51842E7E50E1}" type="pres">
      <dgm:prSet presAssocID="{12791131-582B-466C-B658-CEAC4257F234}" presName="compNode" presStyleCnt="0"/>
      <dgm:spPr/>
    </dgm:pt>
    <dgm:pt modelId="{D27AE2D3-B435-4BAA-A759-C36D6FB7F2E1}" type="pres">
      <dgm:prSet presAssocID="{12791131-582B-466C-B658-CEAC4257F234}" presName="bgRect" presStyleLbl="bgShp" presStyleIdx="2" presStyleCnt="4"/>
      <dgm:spPr/>
    </dgm:pt>
    <dgm:pt modelId="{11232E22-8F39-4A68-8E72-8D4460FCD94D}" type="pres">
      <dgm:prSet presAssocID="{12791131-582B-466C-B658-CEAC4257F234}"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Presentation with Checklist"/>
        </a:ext>
      </dgm:extLst>
    </dgm:pt>
    <dgm:pt modelId="{6B180C60-B275-40AE-A2DB-1C900C9E65CB}" type="pres">
      <dgm:prSet presAssocID="{12791131-582B-466C-B658-CEAC4257F234}" presName="spaceRect" presStyleCnt="0"/>
      <dgm:spPr/>
    </dgm:pt>
    <dgm:pt modelId="{BDCA0DD9-AE98-41A9-95B7-BADAC7671BF8}" type="pres">
      <dgm:prSet presAssocID="{12791131-582B-466C-B658-CEAC4257F234}" presName="parTx" presStyleLbl="revTx" presStyleIdx="2" presStyleCnt="4">
        <dgm:presLayoutVars>
          <dgm:chMax val="0"/>
          <dgm:chPref val="0"/>
        </dgm:presLayoutVars>
      </dgm:prSet>
      <dgm:spPr/>
    </dgm:pt>
    <dgm:pt modelId="{16205FC1-FA73-4F03-A28A-16AD9667D307}" type="pres">
      <dgm:prSet presAssocID="{EA93089A-0919-49FC-AA4D-C2FAA12DA657}" presName="sibTrans" presStyleCnt="0"/>
      <dgm:spPr/>
    </dgm:pt>
    <dgm:pt modelId="{55CE8111-C99B-4607-8E56-01EE37B8D384}" type="pres">
      <dgm:prSet presAssocID="{91DB2853-B4DE-4B4C-A735-AD23C2969B1B}" presName="compNode" presStyleCnt="0"/>
      <dgm:spPr/>
    </dgm:pt>
    <dgm:pt modelId="{590A5CD8-B83C-4238-BCA7-D7EB87F8B9E9}" type="pres">
      <dgm:prSet presAssocID="{91DB2853-B4DE-4B4C-A735-AD23C2969B1B}" presName="bgRect" presStyleLbl="bgShp" presStyleIdx="3" presStyleCnt="4"/>
      <dgm:spPr/>
    </dgm:pt>
    <dgm:pt modelId="{5E4BFA16-0BF9-4BAF-8362-D4EFAC2386FA}" type="pres">
      <dgm:prSet presAssocID="{91DB2853-B4DE-4B4C-A735-AD23C2969B1B}"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Statistics"/>
        </a:ext>
      </dgm:extLst>
    </dgm:pt>
    <dgm:pt modelId="{38ED7797-42DC-47B9-A273-95A91AD2D62D}" type="pres">
      <dgm:prSet presAssocID="{91DB2853-B4DE-4B4C-A735-AD23C2969B1B}" presName="spaceRect" presStyleCnt="0"/>
      <dgm:spPr/>
    </dgm:pt>
    <dgm:pt modelId="{A668B6AE-386B-4265-B4BD-5A4173C8CC90}" type="pres">
      <dgm:prSet presAssocID="{91DB2853-B4DE-4B4C-A735-AD23C2969B1B}" presName="parTx" presStyleLbl="revTx" presStyleIdx="3" presStyleCnt="4">
        <dgm:presLayoutVars>
          <dgm:chMax val="0"/>
          <dgm:chPref val="0"/>
        </dgm:presLayoutVars>
      </dgm:prSet>
      <dgm:spPr/>
    </dgm:pt>
  </dgm:ptLst>
  <dgm:cxnLst>
    <dgm:cxn modelId="{48D0C118-F469-49B5-AC78-ED04E671B799}" srcId="{A8F05B88-3B12-4606-8F95-BD98196748DE}" destId="{91DB2853-B4DE-4B4C-A735-AD23C2969B1B}" srcOrd="3" destOrd="0" parTransId="{80230031-F8A2-4382-BE6A-E2F707F6366B}" sibTransId="{A03C8601-5F63-48DD-9670-FB7A6739D23C}"/>
    <dgm:cxn modelId="{B6B47934-5A72-430A-9C68-08ADD820CD9E}" type="presOf" srcId="{A158646A-D009-4090-A485-F096B227D87D}" destId="{F44BFC4E-40AC-4D0D-9DD8-C710ACFC28A5}" srcOrd="0" destOrd="0" presId="urn:microsoft.com/office/officeart/2018/2/layout/IconVerticalSolidList"/>
    <dgm:cxn modelId="{ECD92D36-C4CC-4F18-A7E2-B615247579E1}" srcId="{A8F05B88-3B12-4606-8F95-BD98196748DE}" destId="{A158646A-D009-4090-A485-F096B227D87D}" srcOrd="1" destOrd="0" parTransId="{AE10C9DC-CE95-4EA3-A053-0BFD922FC727}" sibTransId="{3CD7182D-EB93-48E3-80DB-25A2D2E07541}"/>
    <dgm:cxn modelId="{FF7FCD40-A2BB-4526-869A-5B668D8CA455}" srcId="{A8F05B88-3B12-4606-8F95-BD98196748DE}" destId="{35FA6A60-1473-4663-A07B-62A34D782701}" srcOrd="0" destOrd="0" parTransId="{1BEE9AA9-B599-4139-8A26-19FC5241F1D4}" sibTransId="{476D86BF-D9DC-47E4-BD85-4F75617DAFF4}"/>
    <dgm:cxn modelId="{1F6E6C50-040B-4E1C-966A-76F483BAE299}" srcId="{A8F05B88-3B12-4606-8F95-BD98196748DE}" destId="{12791131-582B-466C-B658-CEAC4257F234}" srcOrd="2" destOrd="0" parTransId="{2965CD41-E707-4795-93E9-B413A147F193}" sibTransId="{EA93089A-0919-49FC-AA4D-C2FAA12DA657}"/>
    <dgm:cxn modelId="{ADC18D96-8182-4106-B8C7-4953299AC152}" type="presOf" srcId="{91DB2853-B4DE-4B4C-A735-AD23C2969B1B}" destId="{A668B6AE-386B-4265-B4BD-5A4173C8CC90}" srcOrd="0" destOrd="0" presId="urn:microsoft.com/office/officeart/2018/2/layout/IconVerticalSolidList"/>
    <dgm:cxn modelId="{05E9FECA-7883-43BF-8553-ABB94814EFF8}" type="presOf" srcId="{A8F05B88-3B12-4606-8F95-BD98196748DE}" destId="{DB7BC854-3544-4049-B0EF-6183D28F917A}" srcOrd="0" destOrd="0" presId="urn:microsoft.com/office/officeart/2018/2/layout/IconVerticalSolidList"/>
    <dgm:cxn modelId="{D3B7C6DF-836C-4A51-B7A8-C24D81AC481F}" type="presOf" srcId="{12791131-582B-466C-B658-CEAC4257F234}" destId="{BDCA0DD9-AE98-41A9-95B7-BADAC7671BF8}" srcOrd="0" destOrd="0" presId="urn:microsoft.com/office/officeart/2018/2/layout/IconVerticalSolidList"/>
    <dgm:cxn modelId="{E5DE4BE8-71C0-4F7D-9290-345374207AE0}" type="presOf" srcId="{35FA6A60-1473-4663-A07B-62A34D782701}" destId="{8274291F-03D7-4322-B5CA-D5ECAA5060DD}" srcOrd="0" destOrd="0" presId="urn:microsoft.com/office/officeart/2018/2/layout/IconVerticalSolidList"/>
    <dgm:cxn modelId="{657003B0-736E-41DB-A3B6-BD9C813FD2AB}" type="presParOf" srcId="{DB7BC854-3544-4049-B0EF-6183D28F917A}" destId="{51F4BFEE-C18F-4803-8EB3-F23B288DE9A4}" srcOrd="0" destOrd="0" presId="urn:microsoft.com/office/officeart/2018/2/layout/IconVerticalSolidList"/>
    <dgm:cxn modelId="{F5FB0DF9-CDBB-4568-8D0E-A6E95E4AD1BD}" type="presParOf" srcId="{51F4BFEE-C18F-4803-8EB3-F23B288DE9A4}" destId="{DB9DE494-54E0-4ACA-9426-98E827B695E2}" srcOrd="0" destOrd="0" presId="urn:microsoft.com/office/officeart/2018/2/layout/IconVerticalSolidList"/>
    <dgm:cxn modelId="{C28B9F50-3BCC-4FA5-BF25-0AB85CA6BDC0}" type="presParOf" srcId="{51F4BFEE-C18F-4803-8EB3-F23B288DE9A4}" destId="{C580BB09-5908-401D-9758-1B7441BEEDB5}" srcOrd="1" destOrd="0" presId="urn:microsoft.com/office/officeart/2018/2/layout/IconVerticalSolidList"/>
    <dgm:cxn modelId="{902C9489-326B-411E-BE16-35740CC4B6AF}" type="presParOf" srcId="{51F4BFEE-C18F-4803-8EB3-F23B288DE9A4}" destId="{F4387CD6-471D-4055-BAAF-2D1534AEE761}" srcOrd="2" destOrd="0" presId="urn:microsoft.com/office/officeart/2018/2/layout/IconVerticalSolidList"/>
    <dgm:cxn modelId="{5BE0F23B-742A-46F5-BC81-D56B74F0F257}" type="presParOf" srcId="{51F4BFEE-C18F-4803-8EB3-F23B288DE9A4}" destId="{8274291F-03D7-4322-B5CA-D5ECAA5060DD}" srcOrd="3" destOrd="0" presId="urn:microsoft.com/office/officeart/2018/2/layout/IconVerticalSolidList"/>
    <dgm:cxn modelId="{ED246F28-09DA-48C1-A3A8-14C59B8390D5}" type="presParOf" srcId="{DB7BC854-3544-4049-B0EF-6183D28F917A}" destId="{16B838CB-899F-423A-A23C-793FAC53B050}" srcOrd="1" destOrd="0" presId="urn:microsoft.com/office/officeart/2018/2/layout/IconVerticalSolidList"/>
    <dgm:cxn modelId="{3C5EB4A8-5D27-4C85-AEB4-04CA66BBF4E0}" type="presParOf" srcId="{DB7BC854-3544-4049-B0EF-6183D28F917A}" destId="{DD423C31-4A43-4ED9-9D84-642CD3529BEE}" srcOrd="2" destOrd="0" presId="urn:microsoft.com/office/officeart/2018/2/layout/IconVerticalSolidList"/>
    <dgm:cxn modelId="{601DE782-7783-4356-AE18-C037C17BC608}" type="presParOf" srcId="{DD423C31-4A43-4ED9-9D84-642CD3529BEE}" destId="{4427EB74-8B9D-4F9F-B3F9-03FD75C612D3}" srcOrd="0" destOrd="0" presId="urn:microsoft.com/office/officeart/2018/2/layout/IconVerticalSolidList"/>
    <dgm:cxn modelId="{32B76F52-7116-4D35-BBEC-55FF9D023C52}" type="presParOf" srcId="{DD423C31-4A43-4ED9-9D84-642CD3529BEE}" destId="{330E303E-9E59-4358-8DFB-1B36A5599513}" srcOrd="1" destOrd="0" presId="urn:microsoft.com/office/officeart/2018/2/layout/IconVerticalSolidList"/>
    <dgm:cxn modelId="{40B4C7A9-118F-4D3E-BD7C-47DD99716864}" type="presParOf" srcId="{DD423C31-4A43-4ED9-9D84-642CD3529BEE}" destId="{9F3A75D2-8806-4716-9E5C-4A790894A98A}" srcOrd="2" destOrd="0" presId="urn:microsoft.com/office/officeart/2018/2/layout/IconVerticalSolidList"/>
    <dgm:cxn modelId="{9084A5EB-EB11-4F7B-969B-5200BF1399ED}" type="presParOf" srcId="{DD423C31-4A43-4ED9-9D84-642CD3529BEE}" destId="{F44BFC4E-40AC-4D0D-9DD8-C710ACFC28A5}" srcOrd="3" destOrd="0" presId="urn:microsoft.com/office/officeart/2018/2/layout/IconVerticalSolidList"/>
    <dgm:cxn modelId="{A3286A95-1B51-474E-B1CB-0E439B1E13B4}" type="presParOf" srcId="{DB7BC854-3544-4049-B0EF-6183D28F917A}" destId="{DD29C8F0-FE8D-44FD-A0CC-265CAD152A8C}" srcOrd="3" destOrd="0" presId="urn:microsoft.com/office/officeart/2018/2/layout/IconVerticalSolidList"/>
    <dgm:cxn modelId="{AC7BDEB9-15BF-478B-81C4-914414C7B64D}" type="presParOf" srcId="{DB7BC854-3544-4049-B0EF-6183D28F917A}" destId="{F7160851-BD77-4E79-80B1-51842E7E50E1}" srcOrd="4" destOrd="0" presId="urn:microsoft.com/office/officeart/2018/2/layout/IconVerticalSolidList"/>
    <dgm:cxn modelId="{14941C6E-CB17-4368-9BCF-EFEB659D05AC}" type="presParOf" srcId="{F7160851-BD77-4E79-80B1-51842E7E50E1}" destId="{D27AE2D3-B435-4BAA-A759-C36D6FB7F2E1}" srcOrd="0" destOrd="0" presId="urn:microsoft.com/office/officeart/2018/2/layout/IconVerticalSolidList"/>
    <dgm:cxn modelId="{233637E4-97D0-422F-90E6-02DDF91C2121}" type="presParOf" srcId="{F7160851-BD77-4E79-80B1-51842E7E50E1}" destId="{11232E22-8F39-4A68-8E72-8D4460FCD94D}" srcOrd="1" destOrd="0" presId="urn:microsoft.com/office/officeart/2018/2/layout/IconVerticalSolidList"/>
    <dgm:cxn modelId="{CF959945-538F-46E9-8C15-BB979B2E9FAC}" type="presParOf" srcId="{F7160851-BD77-4E79-80B1-51842E7E50E1}" destId="{6B180C60-B275-40AE-A2DB-1C900C9E65CB}" srcOrd="2" destOrd="0" presId="urn:microsoft.com/office/officeart/2018/2/layout/IconVerticalSolidList"/>
    <dgm:cxn modelId="{423AFE2B-B56C-4F0D-A0A4-A7A81731AC67}" type="presParOf" srcId="{F7160851-BD77-4E79-80B1-51842E7E50E1}" destId="{BDCA0DD9-AE98-41A9-95B7-BADAC7671BF8}" srcOrd="3" destOrd="0" presId="urn:microsoft.com/office/officeart/2018/2/layout/IconVerticalSolidList"/>
    <dgm:cxn modelId="{D9C729F4-2E0E-4585-A7DA-3B676ACDCFC2}" type="presParOf" srcId="{DB7BC854-3544-4049-B0EF-6183D28F917A}" destId="{16205FC1-FA73-4F03-A28A-16AD9667D307}" srcOrd="5" destOrd="0" presId="urn:microsoft.com/office/officeart/2018/2/layout/IconVerticalSolidList"/>
    <dgm:cxn modelId="{94600323-C7DE-483B-9156-C6FFC9A2C96D}" type="presParOf" srcId="{DB7BC854-3544-4049-B0EF-6183D28F917A}" destId="{55CE8111-C99B-4607-8E56-01EE37B8D384}" srcOrd="6" destOrd="0" presId="urn:microsoft.com/office/officeart/2018/2/layout/IconVerticalSolidList"/>
    <dgm:cxn modelId="{F9CAD06F-3C85-4BDC-B1EB-CF48A8D2F685}" type="presParOf" srcId="{55CE8111-C99B-4607-8E56-01EE37B8D384}" destId="{590A5CD8-B83C-4238-BCA7-D7EB87F8B9E9}" srcOrd="0" destOrd="0" presId="urn:microsoft.com/office/officeart/2018/2/layout/IconVerticalSolidList"/>
    <dgm:cxn modelId="{FB29C33E-36A2-4A75-9D5F-F941F8BBBFF7}" type="presParOf" srcId="{55CE8111-C99B-4607-8E56-01EE37B8D384}" destId="{5E4BFA16-0BF9-4BAF-8362-D4EFAC2386FA}" srcOrd="1" destOrd="0" presId="urn:microsoft.com/office/officeart/2018/2/layout/IconVerticalSolidList"/>
    <dgm:cxn modelId="{E445972B-20B3-44FB-8557-EC578E6A7818}" type="presParOf" srcId="{55CE8111-C99B-4607-8E56-01EE37B8D384}" destId="{38ED7797-42DC-47B9-A273-95A91AD2D62D}" srcOrd="2" destOrd="0" presId="urn:microsoft.com/office/officeart/2018/2/layout/IconVerticalSolidList"/>
    <dgm:cxn modelId="{0DDA04CC-12F2-4F62-8780-AB8A9C22435D}" type="presParOf" srcId="{55CE8111-C99B-4607-8E56-01EE37B8D384}" destId="{A668B6AE-386B-4265-B4BD-5A4173C8CC90}"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BBE1393-3A17-4E98-BC9F-1B0B06F0CFB4}" type="doc">
      <dgm:prSet loTypeId="urn:microsoft.com/office/officeart/2005/8/layout/hierarchy1" loCatId="hierarchy" qsTypeId="urn:microsoft.com/office/officeart/2005/8/quickstyle/simple1" qsCatId="simple" csTypeId="urn:microsoft.com/office/officeart/2005/8/colors/accent1_2" csCatId="accent1"/>
      <dgm:spPr/>
      <dgm:t>
        <a:bodyPr/>
        <a:lstStyle/>
        <a:p>
          <a:endParaRPr lang="en-US"/>
        </a:p>
      </dgm:t>
    </dgm:pt>
    <dgm:pt modelId="{23F1296E-5EA3-42E5-A3AE-B2337DBA246D}">
      <dgm:prSet/>
      <dgm:spPr/>
      <dgm:t>
        <a:bodyPr/>
        <a:lstStyle/>
        <a:p>
          <a:r>
            <a:rPr lang="en-US"/>
            <a:t>To retrieve and interact with information, we established a connection to a MySQL database using MySQL Workbench and Jupyter Notebook. </a:t>
          </a:r>
        </a:p>
      </dgm:t>
    </dgm:pt>
    <dgm:pt modelId="{ACB8F3CB-F11D-4F02-9AAE-12DAE2677948}" type="parTrans" cxnId="{F52BC5B2-EE8B-4EF3-8AE7-4687A49B2619}">
      <dgm:prSet/>
      <dgm:spPr/>
      <dgm:t>
        <a:bodyPr/>
        <a:lstStyle/>
        <a:p>
          <a:endParaRPr lang="en-US"/>
        </a:p>
      </dgm:t>
    </dgm:pt>
    <dgm:pt modelId="{09758A95-3B55-4A5B-8746-FB2C627AF2A6}" type="sibTrans" cxnId="{F52BC5B2-EE8B-4EF3-8AE7-4687A49B2619}">
      <dgm:prSet/>
      <dgm:spPr/>
      <dgm:t>
        <a:bodyPr/>
        <a:lstStyle/>
        <a:p>
          <a:endParaRPr lang="en-US"/>
        </a:p>
      </dgm:t>
    </dgm:pt>
    <dgm:pt modelId="{3A6BA236-8234-429B-A55D-AA538FCD2132}">
      <dgm:prSet/>
      <dgm:spPr/>
      <dgm:t>
        <a:bodyPr/>
        <a:lstStyle/>
        <a:p>
          <a:r>
            <a:rPr lang="en-US"/>
            <a:t>The MySQL.Connector library was utilized to enable Python to act as an interface with the database, facilitating seamless communication for executing queries and retrieving results. This setup allowed for efficient data management and analysis directly within the Jupyter environment.</a:t>
          </a:r>
        </a:p>
      </dgm:t>
    </dgm:pt>
    <dgm:pt modelId="{9114DD8F-507C-4C66-8A4E-5BD4DBE3F762}" type="parTrans" cxnId="{4A7EB1C2-BB22-4A5E-AD82-C46280066F48}">
      <dgm:prSet/>
      <dgm:spPr/>
      <dgm:t>
        <a:bodyPr/>
        <a:lstStyle/>
        <a:p>
          <a:endParaRPr lang="en-US"/>
        </a:p>
      </dgm:t>
    </dgm:pt>
    <dgm:pt modelId="{4CEF23EA-8D09-4F12-B120-E9047FCDE645}" type="sibTrans" cxnId="{4A7EB1C2-BB22-4A5E-AD82-C46280066F48}">
      <dgm:prSet/>
      <dgm:spPr/>
      <dgm:t>
        <a:bodyPr/>
        <a:lstStyle/>
        <a:p>
          <a:endParaRPr lang="en-US"/>
        </a:p>
      </dgm:t>
    </dgm:pt>
    <dgm:pt modelId="{1D20042D-83F1-47CC-9F5D-4592C87AFF03}" type="pres">
      <dgm:prSet presAssocID="{6BBE1393-3A17-4E98-BC9F-1B0B06F0CFB4}" presName="hierChild1" presStyleCnt="0">
        <dgm:presLayoutVars>
          <dgm:chPref val="1"/>
          <dgm:dir/>
          <dgm:animOne val="branch"/>
          <dgm:animLvl val="lvl"/>
          <dgm:resizeHandles/>
        </dgm:presLayoutVars>
      </dgm:prSet>
      <dgm:spPr/>
    </dgm:pt>
    <dgm:pt modelId="{CD06BA93-3880-4DD1-969B-F66720463714}" type="pres">
      <dgm:prSet presAssocID="{23F1296E-5EA3-42E5-A3AE-B2337DBA246D}" presName="hierRoot1" presStyleCnt="0"/>
      <dgm:spPr/>
    </dgm:pt>
    <dgm:pt modelId="{31DE8567-CB74-49F1-A80C-913A10811F59}" type="pres">
      <dgm:prSet presAssocID="{23F1296E-5EA3-42E5-A3AE-B2337DBA246D}" presName="composite" presStyleCnt="0"/>
      <dgm:spPr/>
    </dgm:pt>
    <dgm:pt modelId="{77B89823-880E-469F-AD57-E02221D9B451}" type="pres">
      <dgm:prSet presAssocID="{23F1296E-5EA3-42E5-A3AE-B2337DBA246D}" presName="background" presStyleLbl="node0" presStyleIdx="0" presStyleCnt="2"/>
      <dgm:spPr/>
    </dgm:pt>
    <dgm:pt modelId="{7892B4F7-6FC3-408E-BFDF-3259E9C64328}" type="pres">
      <dgm:prSet presAssocID="{23F1296E-5EA3-42E5-A3AE-B2337DBA246D}" presName="text" presStyleLbl="fgAcc0" presStyleIdx="0" presStyleCnt="2">
        <dgm:presLayoutVars>
          <dgm:chPref val="3"/>
        </dgm:presLayoutVars>
      </dgm:prSet>
      <dgm:spPr/>
    </dgm:pt>
    <dgm:pt modelId="{654DD932-E2C0-49E4-9E23-301BCA61436C}" type="pres">
      <dgm:prSet presAssocID="{23F1296E-5EA3-42E5-A3AE-B2337DBA246D}" presName="hierChild2" presStyleCnt="0"/>
      <dgm:spPr/>
    </dgm:pt>
    <dgm:pt modelId="{8A435788-2778-48F1-A256-AA6A80CFE657}" type="pres">
      <dgm:prSet presAssocID="{3A6BA236-8234-429B-A55D-AA538FCD2132}" presName="hierRoot1" presStyleCnt="0"/>
      <dgm:spPr/>
    </dgm:pt>
    <dgm:pt modelId="{B06767D5-51E9-4EBE-A238-625A71BA1B01}" type="pres">
      <dgm:prSet presAssocID="{3A6BA236-8234-429B-A55D-AA538FCD2132}" presName="composite" presStyleCnt="0"/>
      <dgm:spPr/>
    </dgm:pt>
    <dgm:pt modelId="{95DDAC46-7E91-4154-8760-AEA034A8EEFE}" type="pres">
      <dgm:prSet presAssocID="{3A6BA236-8234-429B-A55D-AA538FCD2132}" presName="background" presStyleLbl="node0" presStyleIdx="1" presStyleCnt="2"/>
      <dgm:spPr/>
    </dgm:pt>
    <dgm:pt modelId="{B41FAB82-9EBB-4AC9-861B-864806F2EA68}" type="pres">
      <dgm:prSet presAssocID="{3A6BA236-8234-429B-A55D-AA538FCD2132}" presName="text" presStyleLbl="fgAcc0" presStyleIdx="1" presStyleCnt="2">
        <dgm:presLayoutVars>
          <dgm:chPref val="3"/>
        </dgm:presLayoutVars>
      </dgm:prSet>
      <dgm:spPr/>
    </dgm:pt>
    <dgm:pt modelId="{7704208D-E4C3-4CA9-94A6-687506EBCF6C}" type="pres">
      <dgm:prSet presAssocID="{3A6BA236-8234-429B-A55D-AA538FCD2132}" presName="hierChild2" presStyleCnt="0"/>
      <dgm:spPr/>
    </dgm:pt>
  </dgm:ptLst>
  <dgm:cxnLst>
    <dgm:cxn modelId="{D7AF2C49-80A4-4AC4-91BA-20169E2D400A}" type="presOf" srcId="{3A6BA236-8234-429B-A55D-AA538FCD2132}" destId="{B41FAB82-9EBB-4AC9-861B-864806F2EA68}" srcOrd="0" destOrd="0" presId="urn:microsoft.com/office/officeart/2005/8/layout/hierarchy1"/>
    <dgm:cxn modelId="{94C3A257-606C-4AEF-9129-F5970FC1901E}" type="presOf" srcId="{6BBE1393-3A17-4E98-BC9F-1B0B06F0CFB4}" destId="{1D20042D-83F1-47CC-9F5D-4592C87AFF03}" srcOrd="0" destOrd="0" presId="urn:microsoft.com/office/officeart/2005/8/layout/hierarchy1"/>
    <dgm:cxn modelId="{4A4B9397-4E8B-42D8-AB8F-6C8BEAEC12E4}" type="presOf" srcId="{23F1296E-5EA3-42E5-A3AE-B2337DBA246D}" destId="{7892B4F7-6FC3-408E-BFDF-3259E9C64328}" srcOrd="0" destOrd="0" presId="urn:microsoft.com/office/officeart/2005/8/layout/hierarchy1"/>
    <dgm:cxn modelId="{F52BC5B2-EE8B-4EF3-8AE7-4687A49B2619}" srcId="{6BBE1393-3A17-4E98-BC9F-1B0B06F0CFB4}" destId="{23F1296E-5EA3-42E5-A3AE-B2337DBA246D}" srcOrd="0" destOrd="0" parTransId="{ACB8F3CB-F11D-4F02-9AAE-12DAE2677948}" sibTransId="{09758A95-3B55-4A5B-8746-FB2C627AF2A6}"/>
    <dgm:cxn modelId="{4A7EB1C2-BB22-4A5E-AD82-C46280066F48}" srcId="{6BBE1393-3A17-4E98-BC9F-1B0B06F0CFB4}" destId="{3A6BA236-8234-429B-A55D-AA538FCD2132}" srcOrd="1" destOrd="0" parTransId="{9114DD8F-507C-4C66-8A4E-5BD4DBE3F762}" sibTransId="{4CEF23EA-8D09-4F12-B120-E9047FCDE645}"/>
    <dgm:cxn modelId="{BD7DB858-128D-472B-AE36-A5CE600EF8BC}" type="presParOf" srcId="{1D20042D-83F1-47CC-9F5D-4592C87AFF03}" destId="{CD06BA93-3880-4DD1-969B-F66720463714}" srcOrd="0" destOrd="0" presId="urn:microsoft.com/office/officeart/2005/8/layout/hierarchy1"/>
    <dgm:cxn modelId="{03E70031-FEB2-4F01-9A74-82CF806C62D5}" type="presParOf" srcId="{CD06BA93-3880-4DD1-969B-F66720463714}" destId="{31DE8567-CB74-49F1-A80C-913A10811F59}" srcOrd="0" destOrd="0" presId="urn:microsoft.com/office/officeart/2005/8/layout/hierarchy1"/>
    <dgm:cxn modelId="{55D26C71-0232-403F-863A-487A56AACF7E}" type="presParOf" srcId="{31DE8567-CB74-49F1-A80C-913A10811F59}" destId="{77B89823-880E-469F-AD57-E02221D9B451}" srcOrd="0" destOrd="0" presId="urn:microsoft.com/office/officeart/2005/8/layout/hierarchy1"/>
    <dgm:cxn modelId="{803B0D51-B108-433B-B089-460D45562B7A}" type="presParOf" srcId="{31DE8567-CB74-49F1-A80C-913A10811F59}" destId="{7892B4F7-6FC3-408E-BFDF-3259E9C64328}" srcOrd="1" destOrd="0" presId="urn:microsoft.com/office/officeart/2005/8/layout/hierarchy1"/>
    <dgm:cxn modelId="{8043D976-740F-460A-B985-3C5BA5F2D434}" type="presParOf" srcId="{CD06BA93-3880-4DD1-969B-F66720463714}" destId="{654DD932-E2C0-49E4-9E23-301BCA61436C}" srcOrd="1" destOrd="0" presId="urn:microsoft.com/office/officeart/2005/8/layout/hierarchy1"/>
    <dgm:cxn modelId="{5C7BD659-896A-47DC-82DE-DF1C8A053D21}" type="presParOf" srcId="{1D20042D-83F1-47CC-9F5D-4592C87AFF03}" destId="{8A435788-2778-48F1-A256-AA6A80CFE657}" srcOrd="1" destOrd="0" presId="urn:microsoft.com/office/officeart/2005/8/layout/hierarchy1"/>
    <dgm:cxn modelId="{406A5B2F-748B-45F9-BC0C-3041E480691E}" type="presParOf" srcId="{8A435788-2778-48F1-A256-AA6A80CFE657}" destId="{B06767D5-51E9-4EBE-A238-625A71BA1B01}" srcOrd="0" destOrd="0" presId="urn:microsoft.com/office/officeart/2005/8/layout/hierarchy1"/>
    <dgm:cxn modelId="{AF0106C1-1C46-4315-B17D-A2FB683EFF28}" type="presParOf" srcId="{B06767D5-51E9-4EBE-A238-625A71BA1B01}" destId="{95DDAC46-7E91-4154-8760-AEA034A8EEFE}" srcOrd="0" destOrd="0" presId="urn:microsoft.com/office/officeart/2005/8/layout/hierarchy1"/>
    <dgm:cxn modelId="{F7E3E493-AC5D-4C30-8C88-5B7960F6476D}" type="presParOf" srcId="{B06767D5-51E9-4EBE-A238-625A71BA1B01}" destId="{B41FAB82-9EBB-4AC9-861B-864806F2EA68}" srcOrd="1" destOrd="0" presId="urn:microsoft.com/office/officeart/2005/8/layout/hierarchy1"/>
    <dgm:cxn modelId="{D64CD597-B4F3-43F1-96D0-4D225082F581}" type="presParOf" srcId="{8A435788-2778-48F1-A256-AA6A80CFE657}" destId="{7704208D-E4C3-4CA9-94A6-687506EBCF6C}"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06C473-9151-46C9-9281-70955E4FAA02}">
      <dsp:nvSpPr>
        <dsp:cNvPr id="0" name=""/>
        <dsp:cNvSpPr/>
      </dsp:nvSpPr>
      <dsp:spPr>
        <a:xfrm>
          <a:off x="0" y="592867"/>
          <a:ext cx="7250747" cy="246330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62739" tIns="354076" rIns="562739" bIns="120904" numCol="1" spcCol="1270" anchor="t" anchorCtr="0">
          <a:noAutofit/>
        </a:bodyPr>
        <a:lstStyle/>
        <a:p>
          <a:pPr marL="171450" lvl="1" indent="-171450" algn="l" defTabSz="755650">
            <a:lnSpc>
              <a:spcPct val="90000"/>
            </a:lnSpc>
            <a:spcBef>
              <a:spcPct val="0"/>
            </a:spcBef>
            <a:spcAft>
              <a:spcPct val="15000"/>
            </a:spcAft>
            <a:buChar char="•"/>
          </a:pPr>
          <a:r>
            <a:rPr lang="en-US" sz="1700" kern="1200">
              <a:latin typeface="Times New Roman"/>
              <a:cs typeface="Times New Roman"/>
            </a:rPr>
            <a:t>The relationship between </a:t>
          </a:r>
          <a:r>
            <a:rPr lang="en-US" sz="1700" kern="1200" err="1">
              <a:latin typeface="Times New Roman"/>
              <a:cs typeface="Times New Roman"/>
            </a:rPr>
            <a:t>medicalconditions</a:t>
          </a:r>
          <a:r>
            <a:rPr lang="en-US" sz="1700" kern="1200">
              <a:latin typeface="Times New Roman"/>
              <a:cs typeface="Times New Roman"/>
            </a:rPr>
            <a:t> and admissions is </a:t>
          </a:r>
          <a:r>
            <a:rPr lang="en-US" sz="1700" b="1" kern="1200">
              <a:latin typeface="Times New Roman"/>
              <a:cs typeface="Times New Roman"/>
            </a:rPr>
            <a:t>Many-to-One</a:t>
          </a:r>
          <a:r>
            <a:rPr lang="en-US" sz="1700" kern="1200">
              <a:latin typeface="Times New Roman"/>
              <a:cs typeface="Times New Roman"/>
            </a:rPr>
            <a:t>, meaning multiple admissions can share the same medical condition, but each admission is linked to only one medical condition.</a:t>
          </a:r>
        </a:p>
        <a:p>
          <a:pPr marL="171450" lvl="1" indent="-171450" algn="l" defTabSz="755650">
            <a:lnSpc>
              <a:spcPct val="90000"/>
            </a:lnSpc>
            <a:spcBef>
              <a:spcPct val="0"/>
            </a:spcBef>
            <a:spcAft>
              <a:spcPct val="15000"/>
            </a:spcAft>
            <a:buChar char="•"/>
          </a:pPr>
          <a:r>
            <a:rPr lang="en-US" sz="1700" kern="1200">
              <a:latin typeface="Times New Roman"/>
              <a:cs typeface="Times New Roman"/>
            </a:rPr>
            <a:t>This structure ensures that medical conditions are not duplicated across multiple admissions, allowing for consistency and better normalization. For example, if "Diabetes" is recorded as a medical condition, it is referenced using its unique </a:t>
          </a:r>
          <a:r>
            <a:rPr lang="en-US" sz="1700" kern="1200" err="1">
              <a:latin typeface="Times New Roman"/>
              <a:cs typeface="Times New Roman"/>
            </a:rPr>
            <a:t>MedicalConditionID</a:t>
          </a:r>
          <a:r>
            <a:rPr lang="en-US" sz="1700" kern="1200">
              <a:latin typeface="Times New Roman"/>
              <a:cs typeface="Times New Roman"/>
            </a:rPr>
            <a:t> rather than being duplicated across admissions.</a:t>
          </a:r>
        </a:p>
      </dsp:txBody>
      <dsp:txXfrm>
        <a:off x="0" y="592867"/>
        <a:ext cx="7250747" cy="2463300"/>
      </dsp:txXfrm>
    </dsp:sp>
    <dsp:sp modelId="{6864E2F8-4EA2-4FF2-AC33-15F9D3889D06}">
      <dsp:nvSpPr>
        <dsp:cNvPr id="0" name=""/>
        <dsp:cNvSpPr/>
      </dsp:nvSpPr>
      <dsp:spPr>
        <a:xfrm>
          <a:off x="362537" y="341947"/>
          <a:ext cx="5075522" cy="50184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1843" tIns="0" rIns="191843" bIns="0" numCol="1" spcCol="1270" anchor="ctr" anchorCtr="0">
          <a:noAutofit/>
        </a:bodyPr>
        <a:lstStyle/>
        <a:p>
          <a:pPr marL="0" lvl="0" indent="0" algn="l" defTabSz="755650">
            <a:lnSpc>
              <a:spcPct val="90000"/>
            </a:lnSpc>
            <a:spcBef>
              <a:spcPct val="0"/>
            </a:spcBef>
            <a:spcAft>
              <a:spcPct val="35000"/>
            </a:spcAft>
            <a:buNone/>
            <a:defRPr b="1"/>
          </a:pPr>
          <a:r>
            <a:rPr lang="en-US" sz="1700" b="1" kern="1200">
              <a:latin typeface="Times New Roman"/>
              <a:cs typeface="Times New Roman"/>
            </a:rPr>
            <a:t>Cardinality Between </a:t>
          </a:r>
          <a:r>
            <a:rPr lang="en-US" sz="1700" b="1" kern="1200" err="1">
              <a:latin typeface="Times New Roman"/>
              <a:cs typeface="Times New Roman"/>
            </a:rPr>
            <a:t>MedicalConditions</a:t>
          </a:r>
          <a:r>
            <a:rPr lang="en-US" sz="1700" b="1" kern="1200">
              <a:latin typeface="Times New Roman"/>
              <a:cs typeface="Times New Roman"/>
            </a:rPr>
            <a:t> and Admissions:</a:t>
          </a:r>
          <a:endParaRPr lang="en-US" sz="1700" kern="1200">
            <a:latin typeface="Times New Roman"/>
            <a:cs typeface="Times New Roman"/>
          </a:endParaRPr>
        </a:p>
      </dsp:txBody>
      <dsp:txXfrm>
        <a:off x="387035" y="366445"/>
        <a:ext cx="5026526" cy="452844"/>
      </dsp:txXfrm>
    </dsp:sp>
    <dsp:sp modelId="{B20EFE21-6BC1-4941-A38F-1CD65883D451}">
      <dsp:nvSpPr>
        <dsp:cNvPr id="0" name=""/>
        <dsp:cNvSpPr/>
      </dsp:nvSpPr>
      <dsp:spPr>
        <a:xfrm>
          <a:off x="0" y="3398887"/>
          <a:ext cx="7250747" cy="3105900"/>
        </a:xfrm>
        <a:prstGeom prst="rect">
          <a:avLst/>
        </a:prstGeom>
        <a:solidFill>
          <a:schemeClr val="lt1">
            <a:alpha val="90000"/>
            <a:hueOff val="0"/>
            <a:satOff val="0"/>
            <a:lumOff val="0"/>
            <a:alphaOff val="0"/>
          </a:schemeClr>
        </a:solidFill>
        <a:ln w="12700" cap="flat" cmpd="sng" algn="ctr">
          <a:solidFill>
            <a:schemeClr val="accent2">
              <a:hueOff val="9330081"/>
              <a:satOff val="14747"/>
              <a:lumOff val="-5093"/>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62739" tIns="354076" rIns="562739" bIns="120904" numCol="1" spcCol="1270" anchor="t" anchorCtr="0">
          <a:noAutofit/>
        </a:bodyPr>
        <a:lstStyle/>
        <a:p>
          <a:pPr marL="171450" lvl="1" indent="-171450" algn="l" defTabSz="755650">
            <a:lnSpc>
              <a:spcPct val="90000"/>
            </a:lnSpc>
            <a:spcBef>
              <a:spcPct val="0"/>
            </a:spcBef>
            <a:spcAft>
              <a:spcPct val="15000"/>
            </a:spcAft>
            <a:buChar char="•"/>
          </a:pPr>
          <a:r>
            <a:rPr lang="en-US" sz="1700" kern="1200">
              <a:latin typeface="Times New Roman"/>
              <a:cs typeface="Times New Roman"/>
            </a:rPr>
            <a:t>The </a:t>
          </a:r>
          <a:r>
            <a:rPr lang="en-US" sz="1700" b="1" kern="1200" err="1">
              <a:latin typeface="Times New Roman"/>
              <a:cs typeface="Times New Roman"/>
            </a:rPr>
            <a:t>MedicalConditions</a:t>
          </a:r>
          <a:r>
            <a:rPr lang="en-US" sz="1700" kern="1200">
              <a:latin typeface="Times New Roman"/>
              <a:cs typeface="Times New Roman"/>
            </a:rPr>
            <a:t> table is essential for scalability, efficiency, and data integrity. While it currently maps only to condition names, it allows for future expansion with attributes like severity, ICD codes, or symptoms without redesigning the schema. Separating medical conditions ensures efficient updates; for example, updating "Hypertension" to "Hypertension - Stage 1" requires only one change in the table, with all references automatically consistent. This design minimizes redundancy, as conditions like "Hypertension" are stored once and referenced by their IDs, saving storage space. Additionally, it aligns with database normalization principles, maintaining a clean, flexible structure that supports interoperability and evolving healthcare needs.</a:t>
          </a:r>
        </a:p>
      </dsp:txBody>
      <dsp:txXfrm>
        <a:off x="0" y="3398887"/>
        <a:ext cx="7250747" cy="3105900"/>
      </dsp:txXfrm>
    </dsp:sp>
    <dsp:sp modelId="{D8094767-69AC-472B-89F5-4D922E54925A}">
      <dsp:nvSpPr>
        <dsp:cNvPr id="0" name=""/>
        <dsp:cNvSpPr/>
      </dsp:nvSpPr>
      <dsp:spPr>
        <a:xfrm>
          <a:off x="362537" y="3147967"/>
          <a:ext cx="5075522" cy="501840"/>
        </a:xfrm>
        <a:prstGeom prst="roundRect">
          <a:avLst/>
        </a:prstGeom>
        <a:solidFill>
          <a:schemeClr val="accent2">
            <a:hueOff val="9330081"/>
            <a:satOff val="14747"/>
            <a:lumOff val="-509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1843" tIns="0" rIns="191843" bIns="0" numCol="1" spcCol="1270" anchor="ctr" anchorCtr="0">
          <a:noAutofit/>
        </a:bodyPr>
        <a:lstStyle/>
        <a:p>
          <a:pPr marL="0" lvl="0" indent="0" algn="l" defTabSz="755650">
            <a:lnSpc>
              <a:spcPct val="90000"/>
            </a:lnSpc>
            <a:spcBef>
              <a:spcPct val="0"/>
            </a:spcBef>
            <a:spcAft>
              <a:spcPct val="35000"/>
            </a:spcAft>
            <a:buNone/>
            <a:defRPr b="1"/>
          </a:pPr>
          <a:r>
            <a:rPr lang="en-US" sz="1700" b="1" kern="1200">
              <a:latin typeface="Times New Roman"/>
              <a:cs typeface="Times New Roman"/>
            </a:rPr>
            <a:t>Why the </a:t>
          </a:r>
          <a:r>
            <a:rPr lang="en-US" sz="1700" b="1" kern="1200" err="1">
              <a:latin typeface="Times New Roman"/>
              <a:cs typeface="Times New Roman"/>
            </a:rPr>
            <a:t>MedicalConditions</a:t>
          </a:r>
          <a:r>
            <a:rPr lang="en-US" sz="1700" b="1" kern="1200">
              <a:latin typeface="Times New Roman"/>
              <a:cs typeface="Times New Roman"/>
            </a:rPr>
            <a:t> Table is Necessary:</a:t>
          </a:r>
          <a:endParaRPr lang="en-US" sz="1700" kern="1200">
            <a:latin typeface="Times New Roman"/>
            <a:cs typeface="Times New Roman"/>
          </a:endParaRPr>
        </a:p>
      </dsp:txBody>
      <dsp:txXfrm>
        <a:off x="387035" y="3172465"/>
        <a:ext cx="5026526" cy="45284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9DE494-54E0-4ACA-9426-98E827B695E2}">
      <dsp:nvSpPr>
        <dsp:cNvPr id="0" name=""/>
        <dsp:cNvSpPr/>
      </dsp:nvSpPr>
      <dsp:spPr>
        <a:xfrm>
          <a:off x="0" y="2236"/>
          <a:ext cx="6400401" cy="1133583"/>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580BB09-5908-401D-9758-1B7441BEEDB5}">
      <dsp:nvSpPr>
        <dsp:cNvPr id="0" name=""/>
        <dsp:cNvSpPr/>
      </dsp:nvSpPr>
      <dsp:spPr>
        <a:xfrm>
          <a:off x="342909" y="257293"/>
          <a:ext cx="623471" cy="62347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274291F-03D7-4322-B5CA-D5ECAA5060DD}">
      <dsp:nvSpPr>
        <dsp:cNvPr id="0" name=""/>
        <dsp:cNvSpPr/>
      </dsp:nvSpPr>
      <dsp:spPr>
        <a:xfrm>
          <a:off x="1309289" y="2236"/>
          <a:ext cx="5091111" cy="11335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9971" tIns="119971" rIns="119971" bIns="119971" numCol="1" spcCol="1270" anchor="ctr" anchorCtr="0">
          <a:noAutofit/>
        </a:bodyPr>
        <a:lstStyle/>
        <a:p>
          <a:pPr marL="0" lvl="0" indent="0" algn="l" defTabSz="622300">
            <a:lnSpc>
              <a:spcPct val="100000"/>
            </a:lnSpc>
            <a:spcBef>
              <a:spcPct val="0"/>
            </a:spcBef>
            <a:spcAft>
              <a:spcPct val="35000"/>
            </a:spcAft>
            <a:buNone/>
          </a:pPr>
          <a:r>
            <a:rPr lang="en-US" sz="1400" b="0" kern="1200"/>
            <a:t>Handling Missing Values:</a:t>
          </a:r>
          <a:r>
            <a:rPr lang="en-US" sz="1400" kern="1200"/>
            <a:t> Missing entries in the dataset were identified and addressed by either imputing appropriate values or removing incomplete records to maintain data integrity.</a:t>
          </a:r>
        </a:p>
      </dsp:txBody>
      <dsp:txXfrm>
        <a:off x="1309289" y="2236"/>
        <a:ext cx="5091111" cy="1133583"/>
      </dsp:txXfrm>
    </dsp:sp>
    <dsp:sp modelId="{4427EB74-8B9D-4F9F-B3F9-03FD75C612D3}">
      <dsp:nvSpPr>
        <dsp:cNvPr id="0" name=""/>
        <dsp:cNvSpPr/>
      </dsp:nvSpPr>
      <dsp:spPr>
        <a:xfrm>
          <a:off x="0" y="1419216"/>
          <a:ext cx="6400401" cy="1133583"/>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30E303E-9E59-4358-8DFB-1B36A5599513}">
      <dsp:nvSpPr>
        <dsp:cNvPr id="0" name=""/>
        <dsp:cNvSpPr/>
      </dsp:nvSpPr>
      <dsp:spPr>
        <a:xfrm>
          <a:off x="342909" y="1674272"/>
          <a:ext cx="623471" cy="62347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44BFC4E-40AC-4D0D-9DD8-C710ACFC28A5}">
      <dsp:nvSpPr>
        <dsp:cNvPr id="0" name=""/>
        <dsp:cNvSpPr/>
      </dsp:nvSpPr>
      <dsp:spPr>
        <a:xfrm>
          <a:off x="1309289" y="1419216"/>
          <a:ext cx="5091111" cy="11335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9971" tIns="119971" rIns="119971" bIns="119971" numCol="1" spcCol="1270" anchor="ctr" anchorCtr="0">
          <a:noAutofit/>
        </a:bodyPr>
        <a:lstStyle/>
        <a:p>
          <a:pPr marL="0" lvl="0" indent="0" algn="l" defTabSz="622300">
            <a:lnSpc>
              <a:spcPct val="100000"/>
            </a:lnSpc>
            <a:spcBef>
              <a:spcPct val="0"/>
            </a:spcBef>
            <a:spcAft>
              <a:spcPct val="35000"/>
            </a:spcAft>
            <a:buNone/>
          </a:pPr>
          <a:r>
            <a:rPr lang="en-US" sz="1400" b="1" kern="1200"/>
            <a:t>Duplicate Removal</a:t>
          </a:r>
          <a:r>
            <a:rPr lang="en-US" sz="1400" kern="1200"/>
            <a:t>: Duplicate records were identified and eliminated to ensure data accuracy and avoid redundancy in analysis.</a:t>
          </a:r>
        </a:p>
      </dsp:txBody>
      <dsp:txXfrm>
        <a:off x="1309289" y="1419216"/>
        <a:ext cx="5091111" cy="1133583"/>
      </dsp:txXfrm>
    </dsp:sp>
    <dsp:sp modelId="{D27AE2D3-B435-4BAA-A759-C36D6FB7F2E1}">
      <dsp:nvSpPr>
        <dsp:cNvPr id="0" name=""/>
        <dsp:cNvSpPr/>
      </dsp:nvSpPr>
      <dsp:spPr>
        <a:xfrm>
          <a:off x="0" y="2836196"/>
          <a:ext cx="6400401" cy="1133583"/>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1232E22-8F39-4A68-8E72-8D4460FCD94D}">
      <dsp:nvSpPr>
        <dsp:cNvPr id="0" name=""/>
        <dsp:cNvSpPr/>
      </dsp:nvSpPr>
      <dsp:spPr>
        <a:xfrm>
          <a:off x="342909" y="3091252"/>
          <a:ext cx="623471" cy="62347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DCA0DD9-AE98-41A9-95B7-BADAC7671BF8}">
      <dsp:nvSpPr>
        <dsp:cNvPr id="0" name=""/>
        <dsp:cNvSpPr/>
      </dsp:nvSpPr>
      <dsp:spPr>
        <a:xfrm>
          <a:off x="1309289" y="2836196"/>
          <a:ext cx="5091111" cy="11335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9971" tIns="119971" rIns="119971" bIns="119971" numCol="1" spcCol="1270" anchor="ctr" anchorCtr="0">
          <a:noAutofit/>
        </a:bodyPr>
        <a:lstStyle/>
        <a:p>
          <a:pPr marL="0" lvl="0" indent="0" algn="l" defTabSz="622300">
            <a:lnSpc>
              <a:spcPct val="100000"/>
            </a:lnSpc>
            <a:spcBef>
              <a:spcPct val="0"/>
            </a:spcBef>
            <a:spcAft>
              <a:spcPct val="35000"/>
            </a:spcAft>
            <a:buNone/>
          </a:pPr>
          <a:r>
            <a:rPr lang="en-US" sz="1400" b="1" kern="1200"/>
            <a:t>Standardization</a:t>
          </a:r>
          <a:r>
            <a:rPr lang="en-US" sz="1400" kern="1200"/>
            <a:t>: Inconsistent formatting, such as case sensitivity in names and other textual data, was standardized to ensure uniformity across the dataset.</a:t>
          </a:r>
        </a:p>
      </dsp:txBody>
      <dsp:txXfrm>
        <a:off x="1309289" y="2836196"/>
        <a:ext cx="5091111" cy="1133583"/>
      </dsp:txXfrm>
    </dsp:sp>
    <dsp:sp modelId="{590A5CD8-B83C-4238-BCA7-D7EB87F8B9E9}">
      <dsp:nvSpPr>
        <dsp:cNvPr id="0" name=""/>
        <dsp:cNvSpPr/>
      </dsp:nvSpPr>
      <dsp:spPr>
        <a:xfrm>
          <a:off x="0" y="4253176"/>
          <a:ext cx="6400401" cy="1133583"/>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E4BFA16-0BF9-4BAF-8362-D4EFAC2386FA}">
      <dsp:nvSpPr>
        <dsp:cNvPr id="0" name=""/>
        <dsp:cNvSpPr/>
      </dsp:nvSpPr>
      <dsp:spPr>
        <a:xfrm>
          <a:off x="342909" y="4508232"/>
          <a:ext cx="623471" cy="62347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668B6AE-386B-4265-B4BD-5A4173C8CC90}">
      <dsp:nvSpPr>
        <dsp:cNvPr id="0" name=""/>
        <dsp:cNvSpPr/>
      </dsp:nvSpPr>
      <dsp:spPr>
        <a:xfrm>
          <a:off x="1309289" y="4253176"/>
          <a:ext cx="5091111" cy="11335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9971" tIns="119971" rIns="119971" bIns="119971" numCol="1" spcCol="1270" anchor="ctr" anchorCtr="0">
          <a:noAutofit/>
        </a:bodyPr>
        <a:lstStyle/>
        <a:p>
          <a:pPr marL="0" lvl="0" indent="0" algn="l" defTabSz="622300">
            <a:lnSpc>
              <a:spcPct val="100000"/>
            </a:lnSpc>
            <a:spcBef>
              <a:spcPct val="0"/>
            </a:spcBef>
            <a:spcAft>
              <a:spcPct val="35000"/>
            </a:spcAft>
            <a:buNone/>
          </a:pPr>
          <a:r>
            <a:rPr lang="en-US" sz="1400" b="1" kern="1200"/>
            <a:t>Outlier Detection and Correction</a:t>
          </a:r>
          <a:r>
            <a:rPr lang="en-US" sz="1400" kern="1200"/>
            <a:t>: Outliers in numerical columns like age and billing amounts were detected and handled to avoid skewing the analysis results.</a:t>
          </a:r>
        </a:p>
      </dsp:txBody>
      <dsp:txXfrm>
        <a:off x="1309289" y="4253176"/>
        <a:ext cx="5091111" cy="113358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B89823-880E-469F-AD57-E02221D9B451}">
      <dsp:nvSpPr>
        <dsp:cNvPr id="0" name=""/>
        <dsp:cNvSpPr/>
      </dsp:nvSpPr>
      <dsp:spPr>
        <a:xfrm>
          <a:off x="12590" y="69"/>
          <a:ext cx="4691836" cy="29793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892B4F7-6FC3-408E-BFDF-3259E9C64328}">
      <dsp:nvSpPr>
        <dsp:cNvPr id="0" name=""/>
        <dsp:cNvSpPr/>
      </dsp:nvSpPr>
      <dsp:spPr>
        <a:xfrm>
          <a:off x="533906" y="495319"/>
          <a:ext cx="4691836" cy="297931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a:t>To retrieve and interact with information, we established a connection to a MySQL database using MySQL Workbench and Jupyter Notebook. </a:t>
          </a:r>
        </a:p>
      </dsp:txBody>
      <dsp:txXfrm>
        <a:off x="621167" y="582580"/>
        <a:ext cx="4517314" cy="2804794"/>
      </dsp:txXfrm>
    </dsp:sp>
    <dsp:sp modelId="{95DDAC46-7E91-4154-8760-AEA034A8EEFE}">
      <dsp:nvSpPr>
        <dsp:cNvPr id="0" name=""/>
        <dsp:cNvSpPr/>
      </dsp:nvSpPr>
      <dsp:spPr>
        <a:xfrm>
          <a:off x="5747057" y="69"/>
          <a:ext cx="4691836" cy="29793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41FAB82-9EBB-4AC9-861B-864806F2EA68}">
      <dsp:nvSpPr>
        <dsp:cNvPr id="0" name=""/>
        <dsp:cNvSpPr/>
      </dsp:nvSpPr>
      <dsp:spPr>
        <a:xfrm>
          <a:off x="6268372" y="495319"/>
          <a:ext cx="4691836" cy="297931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a:t>The MySQL.Connector library was utilized to enable Python to act as an interface with the database, facilitating seamless communication for executing queries and retrieving results. This setup allowed for efficient data management and analysis directly within the Jupyter environment.</a:t>
          </a:r>
        </a:p>
      </dsp:txBody>
      <dsp:txXfrm>
        <a:off x="6355633" y="582580"/>
        <a:ext cx="4517314" cy="2804794"/>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E4D2272-D660-A337-AEF3-BE066BD5453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D1FE5A70-71C2-F335-270C-B94537340C5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DC5A369-CA0E-4FC6-90EE-5FA969A08EF8}" type="datetimeFigureOut">
              <a:rPr lang="en-US" smtClean="0"/>
              <a:t>4/8/2025</a:t>
            </a:fld>
            <a:endParaRPr lang="en-US"/>
          </a:p>
        </p:txBody>
      </p:sp>
      <p:sp>
        <p:nvSpPr>
          <p:cNvPr id="4" name="Footer Placeholder 3">
            <a:extLst>
              <a:ext uri="{FF2B5EF4-FFF2-40B4-BE49-F238E27FC236}">
                <a16:creationId xmlns:a16="http://schemas.microsoft.com/office/drawing/2014/main" id="{D91E1B03-0F86-16E7-11BE-81F9F4CD66B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6C4524B8-3914-99B2-2620-0F2A88D335A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09210F9-8331-407C-A034-F95DCB303EBC}" type="slidenum">
              <a:rPr lang="en-US" smtClean="0"/>
              <a:t>‹#›</a:t>
            </a:fld>
            <a:endParaRPr lang="en-US"/>
          </a:p>
        </p:txBody>
      </p:sp>
    </p:spTree>
    <p:extLst>
      <p:ext uri="{BB962C8B-B14F-4D97-AF65-F5344CB8AC3E}">
        <p14:creationId xmlns:p14="http://schemas.microsoft.com/office/powerpoint/2010/main" val="93100587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4AB06A-EEDC-421C-B5A0-5E9E5241A8E5}" type="datetimeFigureOut">
              <a:rPr lang="en-US" smtClean="0"/>
              <a:t>4/8/2025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2BF9438-3EEF-4192-9815-F6F44770AEF7}" type="slidenum">
              <a:rPr lang="en-US" smtClean="0"/>
              <a:t>‹#›</a:t>
            </a:fld>
            <a:endParaRPr lang="en-US"/>
          </a:p>
        </p:txBody>
      </p:sp>
    </p:spTree>
    <p:extLst>
      <p:ext uri="{BB962C8B-B14F-4D97-AF65-F5344CB8AC3E}">
        <p14:creationId xmlns:p14="http://schemas.microsoft.com/office/powerpoint/2010/main" val="265226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2BF9438-3EEF-4192-9815-F6F44770AEF7}" type="slidenum">
              <a:rPr lang="en-US" smtClean="0"/>
              <a:t>1</a:t>
            </a:fld>
            <a:endParaRPr lang="en-US"/>
          </a:p>
        </p:txBody>
      </p:sp>
    </p:spTree>
    <p:extLst>
      <p:ext uri="{BB962C8B-B14F-4D97-AF65-F5344CB8AC3E}">
        <p14:creationId xmlns:p14="http://schemas.microsoft.com/office/powerpoint/2010/main" val="23690477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2BF9438-3EEF-4192-9815-F6F44770AEF7}" type="slidenum">
              <a:rPr lang="en-US" smtClean="0"/>
              <a:t>16</a:t>
            </a:fld>
            <a:endParaRPr lang="en-US"/>
          </a:p>
        </p:txBody>
      </p:sp>
    </p:spTree>
    <p:extLst>
      <p:ext uri="{BB962C8B-B14F-4D97-AF65-F5344CB8AC3E}">
        <p14:creationId xmlns:p14="http://schemas.microsoft.com/office/powerpoint/2010/main" val="25954830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2BF9438-3EEF-4192-9815-F6F44770AEF7}" type="slidenum">
              <a:rPr lang="en-US" smtClean="0"/>
              <a:t>17</a:t>
            </a:fld>
            <a:endParaRPr lang="en-US"/>
          </a:p>
        </p:txBody>
      </p:sp>
    </p:spTree>
    <p:extLst>
      <p:ext uri="{BB962C8B-B14F-4D97-AF65-F5344CB8AC3E}">
        <p14:creationId xmlns:p14="http://schemas.microsoft.com/office/powerpoint/2010/main" val="32223848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2BF9438-3EEF-4192-9815-F6F44770AEF7}" type="slidenum">
              <a:rPr lang="en-US" smtClean="0"/>
              <a:t>18</a:t>
            </a:fld>
            <a:endParaRPr lang="en-US"/>
          </a:p>
        </p:txBody>
      </p:sp>
    </p:spTree>
    <p:extLst>
      <p:ext uri="{BB962C8B-B14F-4D97-AF65-F5344CB8AC3E}">
        <p14:creationId xmlns:p14="http://schemas.microsoft.com/office/powerpoint/2010/main" val="4816551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2BF9438-3EEF-4192-9815-F6F44770AEF7}" type="slidenum">
              <a:rPr lang="en-US" smtClean="0"/>
              <a:t>28</a:t>
            </a:fld>
            <a:endParaRPr lang="en-US"/>
          </a:p>
        </p:txBody>
      </p:sp>
    </p:spTree>
    <p:extLst>
      <p:ext uri="{BB962C8B-B14F-4D97-AF65-F5344CB8AC3E}">
        <p14:creationId xmlns:p14="http://schemas.microsoft.com/office/powerpoint/2010/main" val="12663504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2BF9438-3EEF-4192-9815-F6F44770AEF7}" type="slidenum">
              <a:rPr lang="en-US" smtClean="0"/>
              <a:t>29</a:t>
            </a:fld>
            <a:endParaRPr lang="en-US"/>
          </a:p>
        </p:txBody>
      </p:sp>
    </p:spTree>
    <p:extLst>
      <p:ext uri="{BB962C8B-B14F-4D97-AF65-F5344CB8AC3E}">
        <p14:creationId xmlns:p14="http://schemas.microsoft.com/office/powerpoint/2010/main" val="32844697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2BF9438-3EEF-4192-9815-F6F44770AEF7}" type="slidenum">
              <a:rPr lang="en-US" smtClean="0"/>
              <a:t>2</a:t>
            </a:fld>
            <a:endParaRPr lang="en-US"/>
          </a:p>
        </p:txBody>
      </p:sp>
    </p:spTree>
    <p:extLst>
      <p:ext uri="{BB962C8B-B14F-4D97-AF65-F5344CB8AC3E}">
        <p14:creationId xmlns:p14="http://schemas.microsoft.com/office/powerpoint/2010/main" val="12446300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2BF9438-3EEF-4192-9815-F6F44770AEF7}" type="slidenum">
              <a:rPr lang="en-US" smtClean="0"/>
              <a:t>3</a:t>
            </a:fld>
            <a:endParaRPr lang="en-US"/>
          </a:p>
        </p:txBody>
      </p:sp>
    </p:spTree>
    <p:extLst>
      <p:ext uri="{BB962C8B-B14F-4D97-AF65-F5344CB8AC3E}">
        <p14:creationId xmlns:p14="http://schemas.microsoft.com/office/powerpoint/2010/main" val="16019570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2BF9438-3EEF-4192-9815-F6F44770AEF7}" type="slidenum">
              <a:rPr lang="en-US" smtClean="0"/>
              <a:t>4</a:t>
            </a:fld>
            <a:endParaRPr lang="en-US"/>
          </a:p>
        </p:txBody>
      </p:sp>
    </p:spTree>
    <p:extLst>
      <p:ext uri="{BB962C8B-B14F-4D97-AF65-F5344CB8AC3E}">
        <p14:creationId xmlns:p14="http://schemas.microsoft.com/office/powerpoint/2010/main" val="62098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2BF9438-3EEF-4192-9815-F6F44770AEF7}" type="slidenum">
              <a:rPr lang="en-US" smtClean="0"/>
              <a:t>5</a:t>
            </a:fld>
            <a:endParaRPr lang="en-US"/>
          </a:p>
        </p:txBody>
      </p:sp>
    </p:spTree>
    <p:extLst>
      <p:ext uri="{BB962C8B-B14F-4D97-AF65-F5344CB8AC3E}">
        <p14:creationId xmlns:p14="http://schemas.microsoft.com/office/powerpoint/2010/main" val="1993770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2BF9438-3EEF-4192-9815-F6F44770AEF7}" type="slidenum">
              <a:rPr lang="en-US" smtClean="0"/>
              <a:t>6</a:t>
            </a:fld>
            <a:endParaRPr lang="en-US"/>
          </a:p>
        </p:txBody>
      </p:sp>
    </p:spTree>
    <p:extLst>
      <p:ext uri="{BB962C8B-B14F-4D97-AF65-F5344CB8AC3E}">
        <p14:creationId xmlns:p14="http://schemas.microsoft.com/office/powerpoint/2010/main" val="403025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2BF9438-3EEF-4192-9815-F6F44770AEF7}" type="slidenum">
              <a:rPr lang="en-US" smtClean="0"/>
              <a:t>8</a:t>
            </a:fld>
            <a:endParaRPr lang="en-US"/>
          </a:p>
        </p:txBody>
      </p:sp>
    </p:spTree>
    <p:extLst>
      <p:ext uri="{BB962C8B-B14F-4D97-AF65-F5344CB8AC3E}">
        <p14:creationId xmlns:p14="http://schemas.microsoft.com/office/powerpoint/2010/main" val="36892660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2BF9438-3EEF-4192-9815-F6F44770AEF7}" type="slidenum">
              <a:rPr lang="en-US" smtClean="0"/>
              <a:t>10</a:t>
            </a:fld>
            <a:endParaRPr lang="en-US"/>
          </a:p>
        </p:txBody>
      </p:sp>
    </p:spTree>
    <p:extLst>
      <p:ext uri="{BB962C8B-B14F-4D97-AF65-F5344CB8AC3E}">
        <p14:creationId xmlns:p14="http://schemas.microsoft.com/office/powerpoint/2010/main" val="13750027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2BF9438-3EEF-4192-9815-F6F44770AEF7}" type="slidenum">
              <a:rPr lang="en-US" smtClean="0"/>
              <a:t>13</a:t>
            </a:fld>
            <a:endParaRPr lang="en-US"/>
          </a:p>
        </p:txBody>
      </p:sp>
    </p:spTree>
    <p:extLst>
      <p:ext uri="{BB962C8B-B14F-4D97-AF65-F5344CB8AC3E}">
        <p14:creationId xmlns:p14="http://schemas.microsoft.com/office/powerpoint/2010/main" val="11824127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DD9960-406F-4187-A0E6-BD19C684039A}"/>
              </a:ext>
            </a:extLst>
          </p:cNvPr>
          <p:cNvSpPr>
            <a:spLocks noGrp="1"/>
          </p:cNvSpPr>
          <p:nvPr>
            <p:ph type="ctrTitle"/>
          </p:nvPr>
        </p:nvSpPr>
        <p:spPr>
          <a:xfrm>
            <a:off x="1249326" y="919716"/>
            <a:ext cx="8504275" cy="3551275"/>
          </a:xfrm>
        </p:spPr>
        <p:txBody>
          <a:bodyPr anchor="b">
            <a:normAutofit/>
          </a:bodyPr>
          <a:lstStyle>
            <a:lvl1pPr algn="l">
              <a:lnSpc>
                <a:spcPct val="100000"/>
              </a:lnSpc>
              <a:defRPr sz="5400"/>
            </a:lvl1pPr>
          </a:lstStyle>
          <a:p>
            <a:r>
              <a:rPr lang="en-US"/>
              <a:t>Click to edit Master title style</a:t>
            </a:r>
          </a:p>
        </p:txBody>
      </p:sp>
      <p:sp>
        <p:nvSpPr>
          <p:cNvPr id="3" name="Subtitle 2">
            <a:extLst>
              <a:ext uri="{FF2B5EF4-FFF2-40B4-BE49-F238E27FC236}">
                <a16:creationId xmlns:a16="http://schemas.microsoft.com/office/drawing/2014/main" id="{A427E7FE-647D-4B2F-BA13-AB3ED4C5CF5A}"/>
              </a:ext>
            </a:extLst>
          </p:cNvPr>
          <p:cNvSpPr>
            <a:spLocks noGrp="1"/>
          </p:cNvSpPr>
          <p:nvPr>
            <p:ph type="subTitle" idx="1"/>
          </p:nvPr>
        </p:nvSpPr>
        <p:spPr>
          <a:xfrm>
            <a:off x="1249326" y="4795284"/>
            <a:ext cx="8504275" cy="1084522"/>
          </a:xfrm>
        </p:spPr>
        <p:txBody>
          <a:bodyPr>
            <a:normAutofit/>
          </a:bodyPr>
          <a:lstStyle>
            <a:lvl1pPr marL="0" indent="0" algn="l">
              <a:lnSpc>
                <a:spcPct val="120000"/>
              </a:lnSpc>
              <a:buNone/>
              <a:defRPr sz="1600" b="1"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A5EF785-E0A7-4496-A5BA-49B0156F2628}"/>
              </a:ext>
            </a:extLst>
          </p:cNvPr>
          <p:cNvSpPr>
            <a:spLocks noGrp="1"/>
          </p:cNvSpPr>
          <p:nvPr>
            <p:ph type="dt" sz="half" idx="10"/>
          </p:nvPr>
        </p:nvSpPr>
        <p:spPr>
          <a:xfrm>
            <a:off x="8964706" y="6433202"/>
            <a:ext cx="2426446" cy="367841"/>
          </a:xfrm>
        </p:spPr>
        <p:txBody>
          <a:bodyPr/>
          <a:lstStyle/>
          <a:p>
            <a:endParaRPr lang="en-US"/>
          </a:p>
        </p:txBody>
      </p:sp>
      <p:sp>
        <p:nvSpPr>
          <p:cNvPr id="5" name="Footer Placeholder 4">
            <a:extLst>
              <a:ext uri="{FF2B5EF4-FFF2-40B4-BE49-F238E27FC236}">
                <a16:creationId xmlns:a16="http://schemas.microsoft.com/office/drawing/2014/main" id="{4742C627-38A1-4A14-8822-D8D33751CA30}"/>
              </a:ext>
            </a:extLst>
          </p:cNvPr>
          <p:cNvSpPr>
            <a:spLocks noGrp="1"/>
          </p:cNvSpPr>
          <p:nvPr>
            <p:ph type="ftr" sz="quarter" idx="11"/>
          </p:nvPr>
        </p:nvSpPr>
        <p:spPr/>
        <p:txBody>
          <a:bodyPr/>
          <a:lstStyle/>
          <a:p>
            <a:endParaRPr lang="en-US" sz="1000"/>
          </a:p>
        </p:txBody>
      </p:sp>
      <p:sp>
        <p:nvSpPr>
          <p:cNvPr id="6" name="Slide Number Placeholder 5">
            <a:extLst>
              <a:ext uri="{FF2B5EF4-FFF2-40B4-BE49-F238E27FC236}">
                <a16:creationId xmlns:a16="http://schemas.microsoft.com/office/drawing/2014/main" id="{2EEBE346-5F34-48CD-8928-DA8567AEDD15}"/>
              </a:ext>
            </a:extLst>
          </p:cNvPr>
          <p:cNvSpPr>
            <a:spLocks noGrp="1"/>
          </p:cNvSpPr>
          <p:nvPr>
            <p:ph type="sldNum" sz="quarter" idx="12"/>
          </p:nvPr>
        </p:nvSpPr>
        <p:spPr>
          <a:xfrm>
            <a:off x="11391152" y="6433203"/>
            <a:ext cx="702781" cy="367842"/>
          </a:xfrm>
        </p:spPr>
        <p:txBody>
          <a:bodyPr/>
          <a:lstStyle/>
          <a:p>
            <a:fld id="{08AB70BE-1769-45B8-85A6-0C837432C7E6}" type="slidenum">
              <a:rPr lang="en-US" smtClean="0"/>
              <a:pPr/>
              <a:t>‹#›</a:t>
            </a:fld>
            <a:endParaRPr lang="en-US"/>
          </a:p>
        </p:txBody>
      </p:sp>
    </p:spTree>
    <p:extLst>
      <p:ext uri="{BB962C8B-B14F-4D97-AF65-F5344CB8AC3E}">
        <p14:creationId xmlns:p14="http://schemas.microsoft.com/office/powerpoint/2010/main" val="2022363829"/>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AB05F0-2B44-47BC-86B3-58E2C70806B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FA5B5DA-7628-4AC1-8EAE-5010C2A9812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EA4E7C3-7830-49F3-9F45-4B2F2B4CAC93}"/>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1845E328-AD12-449C-BE6E-76DF005E8686}"/>
              </a:ext>
            </a:extLst>
          </p:cNvPr>
          <p:cNvSpPr>
            <a:spLocks noGrp="1"/>
          </p:cNvSpPr>
          <p:nvPr>
            <p:ph type="ftr" sz="quarter" idx="11"/>
          </p:nvPr>
        </p:nvSpPr>
        <p:spPr/>
        <p:txBody>
          <a:bodyPr/>
          <a:lstStyle/>
          <a:p>
            <a:endParaRPr lang="en-US" sz="1000"/>
          </a:p>
        </p:txBody>
      </p:sp>
      <p:sp>
        <p:nvSpPr>
          <p:cNvPr id="6" name="Slide Number Placeholder 5">
            <a:extLst>
              <a:ext uri="{FF2B5EF4-FFF2-40B4-BE49-F238E27FC236}">
                <a16:creationId xmlns:a16="http://schemas.microsoft.com/office/drawing/2014/main" id="{7F0F374F-390D-49D8-A7C8-5BEFA3532345}"/>
              </a:ext>
            </a:extLst>
          </p:cNvPr>
          <p:cNvSpPr>
            <a:spLocks noGrp="1"/>
          </p:cNvSpPr>
          <p:nvPr>
            <p:ph type="sldNum" sz="quarter" idx="12"/>
          </p:nvPr>
        </p:nvSpPr>
        <p:spPr/>
        <p:txBody>
          <a:bodyPr/>
          <a:lstStyle/>
          <a:p>
            <a:fld id="{08AB70BE-1769-45B8-85A6-0C837432C7E6}" type="slidenum">
              <a:rPr lang="en-US" smtClean="0"/>
              <a:pPr/>
              <a:t>‹#›</a:t>
            </a:fld>
            <a:endParaRPr lang="en-US"/>
          </a:p>
        </p:txBody>
      </p:sp>
    </p:spTree>
    <p:extLst>
      <p:ext uri="{BB962C8B-B14F-4D97-AF65-F5344CB8AC3E}">
        <p14:creationId xmlns:p14="http://schemas.microsoft.com/office/powerpoint/2010/main" val="3749856159"/>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C50F530-2925-4F98-89EC-95C2EC4769D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1A79366-3281-483D-8731-0D01B2B24A3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45ED8B2-BE7F-4417-8A8A-A95C8BB70827}"/>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A01A0D96-671F-4A85-89C6-946624CB1E0B}"/>
              </a:ext>
            </a:extLst>
          </p:cNvPr>
          <p:cNvSpPr>
            <a:spLocks noGrp="1"/>
          </p:cNvSpPr>
          <p:nvPr>
            <p:ph type="ftr" sz="quarter" idx="11"/>
          </p:nvPr>
        </p:nvSpPr>
        <p:spPr/>
        <p:txBody>
          <a:bodyPr/>
          <a:lstStyle/>
          <a:p>
            <a:endParaRPr lang="en-US" sz="1000"/>
          </a:p>
        </p:txBody>
      </p:sp>
      <p:sp>
        <p:nvSpPr>
          <p:cNvPr id="6" name="Slide Number Placeholder 5">
            <a:extLst>
              <a:ext uri="{FF2B5EF4-FFF2-40B4-BE49-F238E27FC236}">
                <a16:creationId xmlns:a16="http://schemas.microsoft.com/office/drawing/2014/main" id="{585BA434-2E32-4719-B45C-0490D685265D}"/>
              </a:ext>
            </a:extLst>
          </p:cNvPr>
          <p:cNvSpPr>
            <a:spLocks noGrp="1"/>
          </p:cNvSpPr>
          <p:nvPr>
            <p:ph type="sldNum" sz="quarter" idx="12"/>
          </p:nvPr>
        </p:nvSpPr>
        <p:spPr/>
        <p:txBody>
          <a:bodyPr/>
          <a:lstStyle/>
          <a:p>
            <a:fld id="{08AB70BE-1769-45B8-85A6-0C837432C7E6}" type="slidenum">
              <a:rPr lang="en-US" smtClean="0"/>
              <a:pPr/>
              <a:t>‹#›</a:t>
            </a:fld>
            <a:endParaRPr lang="en-US"/>
          </a:p>
        </p:txBody>
      </p:sp>
    </p:spTree>
    <p:extLst>
      <p:ext uri="{BB962C8B-B14F-4D97-AF65-F5344CB8AC3E}">
        <p14:creationId xmlns:p14="http://schemas.microsoft.com/office/powerpoint/2010/main" val="2036110120"/>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Title 1">
    <p:bg>
      <p:bgPr>
        <a:solidFill>
          <a:schemeClr val="accent2"/>
        </a:solid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45040DA2-B75D-1B49-51F9-967501F7F67B}"/>
              </a:ext>
            </a:extLst>
          </p:cNvPr>
          <p:cNvSpPr>
            <a:spLocks noGrp="1"/>
          </p:cNvSpPr>
          <p:nvPr>
            <p:ph type="title" hasCustomPrompt="1"/>
          </p:nvPr>
        </p:nvSpPr>
        <p:spPr>
          <a:xfrm>
            <a:off x="994876" y="887638"/>
            <a:ext cx="10202248" cy="5094496"/>
          </a:xfrm>
        </p:spPr>
        <p:txBody>
          <a:bodyPr/>
          <a:lstStyle>
            <a:lvl1pPr algn="ctr">
              <a:defRPr sz="4800">
                <a:solidFill>
                  <a:schemeClr val="bg1"/>
                </a:solidFill>
              </a:defRPr>
            </a:lvl1pPr>
          </a:lstStyle>
          <a:p>
            <a:r>
              <a:rPr lang="en-US"/>
              <a:t>Click to add title</a:t>
            </a:r>
          </a:p>
        </p:txBody>
      </p:sp>
      <p:sp>
        <p:nvSpPr>
          <p:cNvPr id="3" name="Slide Number Placeholder 5">
            <a:extLst>
              <a:ext uri="{FF2B5EF4-FFF2-40B4-BE49-F238E27FC236}">
                <a16:creationId xmlns:a16="http://schemas.microsoft.com/office/drawing/2014/main" id="{C663CA19-070F-D373-ED8C-B6F895D11B84}"/>
              </a:ext>
            </a:extLst>
          </p:cNvPr>
          <p:cNvSpPr>
            <a:spLocks noGrp="1"/>
          </p:cNvSpPr>
          <p:nvPr>
            <p:ph type="sldNum" sz="quarter" idx="4"/>
          </p:nvPr>
        </p:nvSpPr>
        <p:spPr>
          <a:xfrm>
            <a:off x="10896600" y="5983104"/>
            <a:ext cx="1295400" cy="874895"/>
          </a:xfrm>
          <a:prstGeom prst="rect">
            <a:avLst/>
          </a:prstGeom>
        </p:spPr>
        <p:txBody>
          <a:bodyPr vert="horz" lIns="91440" tIns="45720" rIns="91440" bIns="45720" rtlCol="0" anchor="ctr"/>
          <a:lstStyle>
            <a:lvl1pPr algn="ctr">
              <a:defRPr sz="1200">
                <a:solidFill>
                  <a:srgbClr val="FFFFFF"/>
                </a:solidFill>
                <a:latin typeface="+mj-lt"/>
              </a:defRPr>
            </a:lvl1pPr>
          </a:lstStyle>
          <a:p>
            <a:fld id="{08AB70BE-1769-45B8-85A6-0C837432C7E6}" type="slidenum">
              <a:rPr lang="en-US" smtClean="0"/>
              <a:pPr/>
              <a:t>‹#›</a:t>
            </a:fld>
            <a:endParaRPr lang="en-US"/>
          </a:p>
        </p:txBody>
      </p:sp>
      <p:sp>
        <p:nvSpPr>
          <p:cNvPr id="2" name="Rectangle 1">
            <a:extLst>
              <a:ext uri="{FF2B5EF4-FFF2-40B4-BE49-F238E27FC236}">
                <a16:creationId xmlns:a16="http://schemas.microsoft.com/office/drawing/2014/main" id="{8E93BDAB-CB06-403B-00FD-9D1C2812A298}"/>
              </a:ext>
              <a:ext uri="{C183D7F6-B498-43B3-948B-1728B52AA6E4}">
                <adec:decorative xmlns:adec="http://schemas.microsoft.com/office/drawing/2017/decorative" val="1"/>
              </a:ext>
            </a:extLst>
          </p:cNvPr>
          <p:cNvSpPr/>
          <p:nvPr userDrawn="1"/>
        </p:nvSpPr>
        <p:spPr>
          <a:xfrm rot="5400000">
            <a:off x="-2990939" y="2990938"/>
            <a:ext cx="6855801" cy="873925"/>
          </a:xfrm>
          <a:prstGeom prst="rect">
            <a:avLst/>
          </a:prstGeom>
          <a:solidFill>
            <a:schemeClr val="accent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A6FB1FDB-9C8A-890A-5051-8D49E105FD49}"/>
              </a:ext>
              <a:ext uri="{C183D7F6-B498-43B3-948B-1728B52AA6E4}">
                <adec:decorative xmlns:adec="http://schemas.microsoft.com/office/drawing/2017/decorative" val="1"/>
              </a:ext>
            </a:extLst>
          </p:cNvPr>
          <p:cNvSpPr/>
          <p:nvPr userDrawn="1"/>
        </p:nvSpPr>
        <p:spPr>
          <a:xfrm>
            <a:off x="1" y="5983104"/>
            <a:ext cx="12192000" cy="873925"/>
          </a:xfrm>
          <a:prstGeom prst="rect">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21">
            <a:extLst>
              <a:ext uri="{FF2B5EF4-FFF2-40B4-BE49-F238E27FC236}">
                <a16:creationId xmlns:a16="http://schemas.microsoft.com/office/drawing/2014/main" id="{46056E81-9CB5-42E9-6689-B711F575C8F2}"/>
              </a:ext>
              <a:ext uri="{C183D7F6-B498-43B3-948B-1728B52AA6E4}">
                <adec:decorative xmlns:adec="http://schemas.microsoft.com/office/drawing/2017/decorative" val="1"/>
              </a:ext>
            </a:extLst>
          </p:cNvPr>
          <p:cNvSpPr/>
          <p:nvPr userDrawn="1"/>
        </p:nvSpPr>
        <p:spPr>
          <a:xfrm flipV="1">
            <a:off x="8981493" y="0"/>
            <a:ext cx="3200357" cy="3200320"/>
          </a:xfrm>
          <a:custGeom>
            <a:avLst/>
            <a:gdLst>
              <a:gd name="connsiteX0" fmla="*/ 3200357 w 3200357"/>
              <a:gd name="connsiteY0" fmla="*/ 0 h 3200320"/>
              <a:gd name="connsiteX1" fmla="*/ 3200357 w 3200357"/>
              <a:gd name="connsiteY1" fmla="*/ 3200320 h 3200320"/>
              <a:gd name="connsiteX2" fmla="*/ 0 w 3200357"/>
              <a:gd name="connsiteY2" fmla="*/ 3200320 h 3200320"/>
              <a:gd name="connsiteX3" fmla="*/ 159536 w 3200357"/>
              <a:gd name="connsiteY3" fmla="*/ 3196412 h 3200320"/>
              <a:gd name="connsiteX4" fmla="*/ 3196195 w 3200357"/>
              <a:gd name="connsiteY4" fmla="*/ 164613 h 3200320"/>
              <a:gd name="connsiteX5" fmla="*/ 3200357 w 3200357"/>
              <a:gd name="connsiteY5" fmla="*/ 0 h 3200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00357" h="3200320">
                <a:moveTo>
                  <a:pt x="3200357" y="0"/>
                </a:moveTo>
                <a:lnTo>
                  <a:pt x="3200357" y="3200320"/>
                </a:lnTo>
                <a:lnTo>
                  <a:pt x="0" y="3200320"/>
                </a:lnTo>
                <a:lnTo>
                  <a:pt x="159536" y="3196412"/>
                </a:lnTo>
                <a:cubicBezTo>
                  <a:pt x="1798363" y="3115939"/>
                  <a:pt x="3113157" y="1802765"/>
                  <a:pt x="3196195" y="164613"/>
                </a:cubicBezTo>
                <a:lnTo>
                  <a:pt x="3200357" y="0"/>
                </a:lnTo>
                <a:close/>
              </a:path>
            </a:pathLst>
          </a:custGeom>
          <a:solidFill>
            <a:schemeClr val="accent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 name="Freeform 22">
            <a:extLst>
              <a:ext uri="{FF2B5EF4-FFF2-40B4-BE49-F238E27FC236}">
                <a16:creationId xmlns:a16="http://schemas.microsoft.com/office/drawing/2014/main" id="{3D075254-6FC4-6738-BBBE-1BACB99E424A}"/>
              </a:ext>
              <a:ext uri="{C183D7F6-B498-43B3-948B-1728B52AA6E4}">
                <adec:decorative xmlns:adec="http://schemas.microsoft.com/office/drawing/2017/decorative" val="1"/>
              </a:ext>
            </a:extLst>
          </p:cNvPr>
          <p:cNvSpPr>
            <a:spLocks noChangeAspect="1"/>
          </p:cNvSpPr>
          <p:nvPr userDrawn="1"/>
        </p:nvSpPr>
        <p:spPr>
          <a:xfrm flipH="1" flipV="1">
            <a:off x="0" y="-8"/>
            <a:ext cx="1745673" cy="877824"/>
          </a:xfrm>
          <a:custGeom>
            <a:avLst/>
            <a:gdLst>
              <a:gd name="connsiteX0" fmla="*/ 0 w 4572000"/>
              <a:gd name="connsiteY0" fmla="*/ 2285974 h 2285974"/>
              <a:gd name="connsiteX1" fmla="*/ 113956 w 4572000"/>
              <a:gd name="connsiteY1" fmla="*/ 2283183 h 2285974"/>
              <a:gd name="connsiteX2" fmla="*/ 2283027 w 4572000"/>
              <a:gd name="connsiteY2" fmla="*/ 117584 h 2285974"/>
              <a:gd name="connsiteX3" fmla="*/ 2286000 w 4572000"/>
              <a:gd name="connsiteY3" fmla="*/ 0 h 2285974"/>
              <a:gd name="connsiteX4" fmla="*/ 2288973 w 4572000"/>
              <a:gd name="connsiteY4" fmla="*/ 117584 h 2285974"/>
              <a:gd name="connsiteX5" fmla="*/ 4458044 w 4572000"/>
              <a:gd name="connsiteY5" fmla="*/ 2283183 h 2285974"/>
              <a:gd name="connsiteX6" fmla="*/ 4572000 w 4572000"/>
              <a:gd name="connsiteY6" fmla="*/ 2285974 h 2285974"/>
              <a:gd name="connsiteX7" fmla="*/ 2286000 w 4572000"/>
              <a:gd name="connsiteY7" fmla="*/ 2285974 h 2285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2000" h="2285974">
                <a:moveTo>
                  <a:pt x="0" y="2285974"/>
                </a:moveTo>
                <a:lnTo>
                  <a:pt x="113956" y="2283183"/>
                </a:lnTo>
                <a:cubicBezTo>
                  <a:pt x="1284562" y="2225701"/>
                  <a:pt x="2223714" y="1287708"/>
                  <a:pt x="2283027" y="117584"/>
                </a:cubicBezTo>
                <a:lnTo>
                  <a:pt x="2286000" y="0"/>
                </a:lnTo>
                <a:lnTo>
                  <a:pt x="2288973" y="117584"/>
                </a:lnTo>
                <a:cubicBezTo>
                  <a:pt x="2348287" y="1287708"/>
                  <a:pt x="3287438" y="2225701"/>
                  <a:pt x="4458044" y="2283183"/>
                </a:cubicBezTo>
                <a:lnTo>
                  <a:pt x="4572000" y="2285974"/>
                </a:lnTo>
                <a:lnTo>
                  <a:pt x="2286000" y="2285974"/>
                </a:lnTo>
                <a:close/>
              </a:path>
            </a:pathLst>
          </a:custGeom>
          <a:solidFill>
            <a:schemeClr val="accent2">
              <a:lumMod val="40000"/>
              <a:lumOff val="60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05620285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About 1">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5BA2562-20F9-9DC8-81EB-6ED26B24D7E3}"/>
              </a:ext>
              <a:ext uri="{C183D7F6-B498-43B3-948B-1728B52AA6E4}">
                <adec:decorative xmlns:adec="http://schemas.microsoft.com/office/drawing/2017/decorative" val="1"/>
              </a:ext>
            </a:extLst>
          </p:cNvPr>
          <p:cNvSpPr/>
          <p:nvPr userDrawn="1"/>
        </p:nvSpPr>
        <p:spPr>
          <a:xfrm>
            <a:off x="1" y="5983099"/>
            <a:ext cx="12192000" cy="87392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25">
            <a:extLst>
              <a:ext uri="{FF2B5EF4-FFF2-40B4-BE49-F238E27FC236}">
                <a16:creationId xmlns:a16="http://schemas.microsoft.com/office/drawing/2014/main" id="{369E878B-C75C-98DC-B694-2C40507C4945}"/>
              </a:ext>
              <a:ext uri="{C183D7F6-B498-43B3-948B-1728B52AA6E4}">
                <adec:decorative xmlns:adec="http://schemas.microsoft.com/office/drawing/2017/decorative" val="1"/>
              </a:ext>
            </a:extLst>
          </p:cNvPr>
          <p:cNvSpPr/>
          <p:nvPr userDrawn="1"/>
        </p:nvSpPr>
        <p:spPr>
          <a:xfrm>
            <a:off x="8991644" y="3657675"/>
            <a:ext cx="3200357" cy="3200320"/>
          </a:xfrm>
          <a:custGeom>
            <a:avLst/>
            <a:gdLst>
              <a:gd name="connsiteX0" fmla="*/ 3200357 w 3200357"/>
              <a:gd name="connsiteY0" fmla="*/ 0 h 3200320"/>
              <a:gd name="connsiteX1" fmla="*/ 3200357 w 3200357"/>
              <a:gd name="connsiteY1" fmla="*/ 3200320 h 3200320"/>
              <a:gd name="connsiteX2" fmla="*/ 0 w 3200357"/>
              <a:gd name="connsiteY2" fmla="*/ 3200320 h 3200320"/>
              <a:gd name="connsiteX3" fmla="*/ 159536 w 3200357"/>
              <a:gd name="connsiteY3" fmla="*/ 3196412 h 3200320"/>
              <a:gd name="connsiteX4" fmla="*/ 3196195 w 3200357"/>
              <a:gd name="connsiteY4" fmla="*/ 164613 h 3200320"/>
              <a:gd name="connsiteX5" fmla="*/ 3200357 w 3200357"/>
              <a:gd name="connsiteY5" fmla="*/ 0 h 3200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00357" h="3200320">
                <a:moveTo>
                  <a:pt x="3200357" y="0"/>
                </a:moveTo>
                <a:lnTo>
                  <a:pt x="3200357" y="3200320"/>
                </a:lnTo>
                <a:lnTo>
                  <a:pt x="0" y="3200320"/>
                </a:lnTo>
                <a:lnTo>
                  <a:pt x="159536" y="3196412"/>
                </a:lnTo>
                <a:cubicBezTo>
                  <a:pt x="1798363" y="3115939"/>
                  <a:pt x="3113157" y="1802765"/>
                  <a:pt x="3196195" y="164613"/>
                </a:cubicBezTo>
                <a:lnTo>
                  <a:pt x="3200357" y="0"/>
                </a:lnTo>
                <a:close/>
              </a:path>
            </a:pathLst>
          </a:custGeom>
          <a:solidFill>
            <a:schemeClr val="accent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27">
            <a:extLst>
              <a:ext uri="{FF2B5EF4-FFF2-40B4-BE49-F238E27FC236}">
                <a16:creationId xmlns:a16="http://schemas.microsoft.com/office/drawing/2014/main" id="{DC03A063-67E0-718E-206C-6C807C20026A}"/>
              </a:ext>
              <a:ext uri="{C183D7F6-B498-43B3-948B-1728B52AA6E4}">
                <adec:decorative xmlns:adec="http://schemas.microsoft.com/office/drawing/2017/decorative" val="1"/>
              </a:ext>
            </a:extLst>
          </p:cNvPr>
          <p:cNvSpPr>
            <a:spLocks noChangeAspect="1"/>
          </p:cNvSpPr>
          <p:nvPr userDrawn="1"/>
        </p:nvSpPr>
        <p:spPr>
          <a:xfrm flipH="1" flipV="1">
            <a:off x="0" y="-5"/>
            <a:ext cx="2286000" cy="2285973"/>
          </a:xfrm>
          <a:custGeom>
            <a:avLst/>
            <a:gdLst>
              <a:gd name="connsiteX0" fmla="*/ 3200357 w 3200357"/>
              <a:gd name="connsiteY0" fmla="*/ 0 h 3200320"/>
              <a:gd name="connsiteX1" fmla="*/ 3200357 w 3200357"/>
              <a:gd name="connsiteY1" fmla="*/ 3200320 h 3200320"/>
              <a:gd name="connsiteX2" fmla="*/ 0 w 3200357"/>
              <a:gd name="connsiteY2" fmla="*/ 3200320 h 3200320"/>
              <a:gd name="connsiteX3" fmla="*/ 159536 w 3200357"/>
              <a:gd name="connsiteY3" fmla="*/ 3196412 h 3200320"/>
              <a:gd name="connsiteX4" fmla="*/ 3196195 w 3200357"/>
              <a:gd name="connsiteY4" fmla="*/ 164613 h 3200320"/>
              <a:gd name="connsiteX5" fmla="*/ 3200357 w 3200357"/>
              <a:gd name="connsiteY5" fmla="*/ 0 h 3200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00357" h="3200320">
                <a:moveTo>
                  <a:pt x="3200357" y="0"/>
                </a:moveTo>
                <a:lnTo>
                  <a:pt x="3200357" y="3200320"/>
                </a:lnTo>
                <a:lnTo>
                  <a:pt x="0" y="3200320"/>
                </a:lnTo>
                <a:lnTo>
                  <a:pt x="159536" y="3196412"/>
                </a:lnTo>
                <a:cubicBezTo>
                  <a:pt x="1798363" y="3115939"/>
                  <a:pt x="3113157" y="1802765"/>
                  <a:pt x="3196195" y="164613"/>
                </a:cubicBezTo>
                <a:lnTo>
                  <a:pt x="3200357" y="0"/>
                </a:lnTo>
                <a:close/>
              </a:path>
            </a:pathLst>
          </a:cu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30">
            <a:extLst>
              <a:ext uri="{FF2B5EF4-FFF2-40B4-BE49-F238E27FC236}">
                <a16:creationId xmlns:a16="http://schemas.microsoft.com/office/drawing/2014/main" id="{6D86FEEF-2721-A616-B636-7C6F8B1B5D56}"/>
              </a:ext>
              <a:ext uri="{C183D7F6-B498-43B3-948B-1728B52AA6E4}">
                <adec:decorative xmlns:adec="http://schemas.microsoft.com/office/drawing/2017/decorative" val="1"/>
              </a:ext>
            </a:extLst>
          </p:cNvPr>
          <p:cNvSpPr>
            <a:spLocks noChangeAspect="1"/>
          </p:cNvSpPr>
          <p:nvPr userDrawn="1"/>
        </p:nvSpPr>
        <p:spPr>
          <a:xfrm rot="16200000" flipH="1" flipV="1">
            <a:off x="-433923" y="5546250"/>
            <a:ext cx="1745673" cy="877824"/>
          </a:xfrm>
          <a:custGeom>
            <a:avLst/>
            <a:gdLst>
              <a:gd name="connsiteX0" fmla="*/ 0 w 4572000"/>
              <a:gd name="connsiteY0" fmla="*/ 2285974 h 2285974"/>
              <a:gd name="connsiteX1" fmla="*/ 113956 w 4572000"/>
              <a:gd name="connsiteY1" fmla="*/ 2283183 h 2285974"/>
              <a:gd name="connsiteX2" fmla="*/ 2283027 w 4572000"/>
              <a:gd name="connsiteY2" fmla="*/ 117584 h 2285974"/>
              <a:gd name="connsiteX3" fmla="*/ 2286000 w 4572000"/>
              <a:gd name="connsiteY3" fmla="*/ 0 h 2285974"/>
              <a:gd name="connsiteX4" fmla="*/ 2288973 w 4572000"/>
              <a:gd name="connsiteY4" fmla="*/ 117584 h 2285974"/>
              <a:gd name="connsiteX5" fmla="*/ 4458044 w 4572000"/>
              <a:gd name="connsiteY5" fmla="*/ 2283183 h 2285974"/>
              <a:gd name="connsiteX6" fmla="*/ 4572000 w 4572000"/>
              <a:gd name="connsiteY6" fmla="*/ 2285974 h 2285974"/>
              <a:gd name="connsiteX7" fmla="*/ 2286000 w 4572000"/>
              <a:gd name="connsiteY7" fmla="*/ 2285974 h 2285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2000" h="2285974">
                <a:moveTo>
                  <a:pt x="0" y="2285974"/>
                </a:moveTo>
                <a:lnTo>
                  <a:pt x="113956" y="2283183"/>
                </a:lnTo>
                <a:cubicBezTo>
                  <a:pt x="1284562" y="2225701"/>
                  <a:pt x="2223714" y="1287708"/>
                  <a:pt x="2283027" y="117584"/>
                </a:cubicBezTo>
                <a:lnTo>
                  <a:pt x="2286000" y="0"/>
                </a:lnTo>
                <a:lnTo>
                  <a:pt x="2288973" y="117584"/>
                </a:lnTo>
                <a:cubicBezTo>
                  <a:pt x="2348287" y="1287708"/>
                  <a:pt x="3287438" y="2225701"/>
                  <a:pt x="4458044" y="2283183"/>
                </a:cubicBezTo>
                <a:lnTo>
                  <a:pt x="4572000" y="2285974"/>
                </a:lnTo>
                <a:lnTo>
                  <a:pt x="2286000" y="2285974"/>
                </a:lnTo>
                <a:close/>
              </a:path>
            </a:pathLst>
          </a:custGeom>
          <a:solidFill>
            <a:schemeClr val="accent2">
              <a:lumMod val="40000"/>
              <a:lumOff val="60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Title 17">
            <a:extLst>
              <a:ext uri="{FF2B5EF4-FFF2-40B4-BE49-F238E27FC236}">
                <a16:creationId xmlns:a16="http://schemas.microsoft.com/office/drawing/2014/main" id="{4AC20A76-77DC-62F7-C0E5-66C03853B31E}"/>
              </a:ext>
            </a:extLst>
          </p:cNvPr>
          <p:cNvSpPr>
            <a:spLocks noGrp="1"/>
          </p:cNvSpPr>
          <p:nvPr>
            <p:ph type="title" hasCustomPrompt="1"/>
          </p:nvPr>
        </p:nvSpPr>
        <p:spPr>
          <a:xfrm>
            <a:off x="1371599" y="1478396"/>
            <a:ext cx="3710355" cy="3445297"/>
          </a:xfrm>
        </p:spPr>
        <p:txBody>
          <a:bodyPr>
            <a:normAutofit/>
          </a:bodyPr>
          <a:lstStyle>
            <a:lvl1pPr>
              <a:defRPr sz="3600">
                <a:solidFill>
                  <a:schemeClr val="accent2">
                    <a:lumMod val="75000"/>
                  </a:schemeClr>
                </a:solidFill>
              </a:defRPr>
            </a:lvl1pPr>
          </a:lstStyle>
          <a:p>
            <a:r>
              <a:rPr lang="en-US"/>
              <a:t>Click to add title</a:t>
            </a:r>
          </a:p>
        </p:txBody>
      </p:sp>
      <p:sp>
        <p:nvSpPr>
          <p:cNvPr id="20" name="Content Placeholder 19">
            <a:extLst>
              <a:ext uri="{FF2B5EF4-FFF2-40B4-BE49-F238E27FC236}">
                <a16:creationId xmlns:a16="http://schemas.microsoft.com/office/drawing/2014/main" id="{CF99A149-DEF4-9E0F-D0DE-E859DB6CA539}"/>
              </a:ext>
            </a:extLst>
          </p:cNvPr>
          <p:cNvSpPr>
            <a:spLocks noGrp="1"/>
          </p:cNvSpPr>
          <p:nvPr>
            <p:ph sz="quarter" idx="10" hasCustomPrompt="1"/>
          </p:nvPr>
        </p:nvSpPr>
        <p:spPr>
          <a:xfrm>
            <a:off x="5360465" y="1477963"/>
            <a:ext cx="5536135" cy="3446462"/>
          </a:xfrm>
        </p:spPr>
        <p:txBody>
          <a:bodyPr anchor="ctr">
            <a:normAutofit/>
          </a:bodyPr>
          <a:lstStyle>
            <a:lvl1pPr marL="0" indent="0">
              <a:buNone/>
              <a:defRPr sz="1800"/>
            </a:lvl1pPr>
            <a:lvl2pPr marL="457200" indent="0">
              <a:buNone/>
              <a:defRPr sz="1600"/>
            </a:lvl2pPr>
            <a:lvl3pPr marL="914400" indent="0">
              <a:buNone/>
              <a:defRPr sz="1400"/>
            </a:lvl3pPr>
            <a:lvl4pPr marL="1371600" indent="0">
              <a:buNone/>
              <a:defRPr sz="1200"/>
            </a:lvl4pPr>
            <a:lvl5pPr marL="1828800" indent="0">
              <a:buNone/>
              <a:defRPr sz="1200"/>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3" name="Slide Number Placeholder 5">
            <a:extLst>
              <a:ext uri="{FF2B5EF4-FFF2-40B4-BE49-F238E27FC236}">
                <a16:creationId xmlns:a16="http://schemas.microsoft.com/office/drawing/2014/main" id="{C663CA19-070F-D373-ED8C-B6F895D11B84}"/>
              </a:ext>
            </a:extLst>
          </p:cNvPr>
          <p:cNvSpPr>
            <a:spLocks noGrp="1"/>
          </p:cNvSpPr>
          <p:nvPr>
            <p:ph type="sldNum" sz="quarter" idx="4"/>
          </p:nvPr>
        </p:nvSpPr>
        <p:spPr>
          <a:xfrm>
            <a:off x="10896600" y="5983104"/>
            <a:ext cx="1295400" cy="874895"/>
          </a:xfrm>
          <a:prstGeom prst="rect">
            <a:avLst/>
          </a:prstGeom>
        </p:spPr>
        <p:txBody>
          <a:bodyPr vert="horz" lIns="91440" tIns="45720" rIns="91440" bIns="45720" rtlCol="0" anchor="ctr"/>
          <a:lstStyle>
            <a:lvl1pPr algn="ctr">
              <a:defRPr sz="1200">
                <a:solidFill>
                  <a:schemeClr val="bg1"/>
                </a:solidFill>
                <a:latin typeface="+mj-lt"/>
              </a:defRPr>
            </a:lvl1pPr>
          </a:lstStyle>
          <a:p>
            <a:fld id="{08AB70BE-1769-45B8-85A6-0C837432C7E6}" type="slidenum">
              <a:rPr lang="en-US" smtClean="0"/>
              <a:pPr/>
              <a:t>‹#›</a:t>
            </a:fld>
            <a:endParaRPr lang="en-US"/>
          </a:p>
        </p:txBody>
      </p:sp>
    </p:spTree>
    <p:extLst>
      <p:ext uri="{BB962C8B-B14F-4D97-AF65-F5344CB8AC3E}">
        <p14:creationId xmlns:p14="http://schemas.microsoft.com/office/powerpoint/2010/main" val="104624581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Section Title">
    <p:bg>
      <p:bgPr>
        <a:solidFill>
          <a:schemeClr val="accent2"/>
        </a:solidFill>
        <a:effectLst/>
      </p:bgPr>
    </p:bg>
    <p:spTree>
      <p:nvGrpSpPr>
        <p:cNvPr id="1" name=""/>
        <p:cNvGrpSpPr/>
        <p:nvPr/>
      </p:nvGrpSpPr>
      <p:grpSpPr>
        <a:xfrm>
          <a:off x="0" y="0"/>
          <a:ext cx="0" cy="0"/>
          <a:chOff x="0" y="0"/>
          <a:chExt cx="0" cy="0"/>
        </a:xfrm>
      </p:grpSpPr>
      <p:sp>
        <p:nvSpPr>
          <p:cNvPr id="2" name="Freeform: Shape 9">
            <a:extLst>
              <a:ext uri="{FF2B5EF4-FFF2-40B4-BE49-F238E27FC236}">
                <a16:creationId xmlns:a16="http://schemas.microsoft.com/office/drawing/2014/main" id="{A18D9F31-445F-F144-A393-66C1BDE8083D}"/>
              </a:ext>
              <a:ext uri="{C183D7F6-B498-43B3-948B-1728B52AA6E4}">
                <adec:decorative xmlns:adec="http://schemas.microsoft.com/office/drawing/2017/decorative" val="1"/>
              </a:ext>
            </a:extLst>
          </p:cNvPr>
          <p:cNvSpPr/>
          <p:nvPr userDrawn="1"/>
        </p:nvSpPr>
        <p:spPr>
          <a:xfrm flipV="1">
            <a:off x="4570022" y="3390898"/>
            <a:ext cx="3354778" cy="3467100"/>
          </a:xfrm>
          <a:custGeom>
            <a:avLst/>
            <a:gdLst>
              <a:gd name="connsiteX0" fmla="*/ 0 w 2353172"/>
              <a:gd name="connsiteY0" fmla="*/ 0 h 2431959"/>
              <a:gd name="connsiteX1" fmla="*/ 2353172 w 2353172"/>
              <a:gd name="connsiteY1" fmla="*/ 0 h 2431959"/>
              <a:gd name="connsiteX2" fmla="*/ 2353172 w 2353172"/>
              <a:gd name="connsiteY2" fmla="*/ 2431959 h 2431959"/>
              <a:gd name="connsiteX3" fmla="*/ 2352312 w 2353172"/>
              <a:gd name="connsiteY3" fmla="*/ 2431959 h 2431959"/>
              <a:gd name="connsiteX4" fmla="*/ 2340504 w 2353172"/>
              <a:gd name="connsiteY4" fmla="*/ 2198113 h 2431959"/>
              <a:gd name="connsiteX5" fmla="*/ 134816 w 2353172"/>
              <a:gd name="connsiteY5" fmla="*/ 6383 h 2431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53172" h="2431959">
                <a:moveTo>
                  <a:pt x="0" y="0"/>
                </a:moveTo>
                <a:lnTo>
                  <a:pt x="2353172" y="0"/>
                </a:lnTo>
                <a:lnTo>
                  <a:pt x="2353172" y="2431959"/>
                </a:lnTo>
                <a:lnTo>
                  <a:pt x="2352312" y="2431959"/>
                </a:lnTo>
                <a:lnTo>
                  <a:pt x="2340504" y="2198113"/>
                </a:lnTo>
                <a:cubicBezTo>
                  <a:pt x="2222700" y="1038123"/>
                  <a:pt x="1296917" y="116993"/>
                  <a:pt x="134816" y="6383"/>
                </a:cubicBezTo>
                <a:close/>
              </a:path>
            </a:pathLst>
          </a:cu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Freeform 14">
            <a:extLst>
              <a:ext uri="{FF2B5EF4-FFF2-40B4-BE49-F238E27FC236}">
                <a16:creationId xmlns:a16="http://schemas.microsoft.com/office/drawing/2014/main" id="{24F2F994-08EA-D901-82B7-02E175B2FF92}"/>
              </a:ext>
              <a:ext uri="{C183D7F6-B498-43B3-948B-1728B52AA6E4}">
                <adec:decorative xmlns:adec="http://schemas.microsoft.com/office/drawing/2017/decorative" val="1"/>
              </a:ext>
            </a:extLst>
          </p:cNvPr>
          <p:cNvSpPr>
            <a:spLocks noChangeAspect="1"/>
          </p:cNvSpPr>
          <p:nvPr userDrawn="1"/>
        </p:nvSpPr>
        <p:spPr>
          <a:xfrm flipH="1" flipV="1">
            <a:off x="0" y="0"/>
            <a:ext cx="2286000" cy="2285973"/>
          </a:xfrm>
          <a:custGeom>
            <a:avLst/>
            <a:gdLst>
              <a:gd name="connsiteX0" fmla="*/ 3200357 w 3200357"/>
              <a:gd name="connsiteY0" fmla="*/ 0 h 3200320"/>
              <a:gd name="connsiteX1" fmla="*/ 3200357 w 3200357"/>
              <a:gd name="connsiteY1" fmla="*/ 3200320 h 3200320"/>
              <a:gd name="connsiteX2" fmla="*/ 0 w 3200357"/>
              <a:gd name="connsiteY2" fmla="*/ 3200320 h 3200320"/>
              <a:gd name="connsiteX3" fmla="*/ 159536 w 3200357"/>
              <a:gd name="connsiteY3" fmla="*/ 3196412 h 3200320"/>
              <a:gd name="connsiteX4" fmla="*/ 3196195 w 3200357"/>
              <a:gd name="connsiteY4" fmla="*/ 164613 h 3200320"/>
              <a:gd name="connsiteX5" fmla="*/ 3200357 w 3200357"/>
              <a:gd name="connsiteY5" fmla="*/ 0 h 3200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00357" h="3200320">
                <a:moveTo>
                  <a:pt x="3200357" y="0"/>
                </a:moveTo>
                <a:lnTo>
                  <a:pt x="3200357" y="3200320"/>
                </a:lnTo>
                <a:lnTo>
                  <a:pt x="0" y="3200320"/>
                </a:lnTo>
                <a:lnTo>
                  <a:pt x="159536" y="3196412"/>
                </a:lnTo>
                <a:cubicBezTo>
                  <a:pt x="1798363" y="3115939"/>
                  <a:pt x="3113157" y="1802765"/>
                  <a:pt x="3196195" y="164613"/>
                </a:cubicBezTo>
                <a:lnTo>
                  <a:pt x="3200357" y="0"/>
                </a:lnTo>
                <a:close/>
              </a:path>
            </a:pathLst>
          </a:cu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 name="Title 7">
            <a:extLst>
              <a:ext uri="{FF2B5EF4-FFF2-40B4-BE49-F238E27FC236}">
                <a16:creationId xmlns:a16="http://schemas.microsoft.com/office/drawing/2014/main" id="{863EE949-1BE5-CFA7-69CC-5235FFE07F0F}"/>
              </a:ext>
            </a:extLst>
          </p:cNvPr>
          <p:cNvSpPr>
            <a:spLocks noGrp="1"/>
          </p:cNvSpPr>
          <p:nvPr>
            <p:ph type="title" hasCustomPrompt="1"/>
          </p:nvPr>
        </p:nvSpPr>
        <p:spPr>
          <a:xfrm>
            <a:off x="1371598" y="1415562"/>
            <a:ext cx="5750171" cy="4009292"/>
          </a:xfrm>
        </p:spPr>
        <p:txBody>
          <a:bodyPr>
            <a:normAutofit/>
          </a:bodyPr>
          <a:lstStyle>
            <a:lvl1pPr>
              <a:defRPr sz="3600">
                <a:solidFill>
                  <a:schemeClr val="bg2"/>
                </a:solidFill>
              </a:defRPr>
            </a:lvl1pPr>
          </a:lstStyle>
          <a:p>
            <a:r>
              <a:rPr lang="en-US"/>
              <a:t>Click to add title</a:t>
            </a:r>
          </a:p>
        </p:txBody>
      </p:sp>
      <p:sp>
        <p:nvSpPr>
          <p:cNvPr id="4" name="Picture Placeholder 18">
            <a:extLst>
              <a:ext uri="{FF2B5EF4-FFF2-40B4-BE49-F238E27FC236}">
                <a16:creationId xmlns:a16="http://schemas.microsoft.com/office/drawing/2014/main" id="{A2B2C17F-12DD-A683-5602-F16A1C9647FB}"/>
              </a:ext>
            </a:extLst>
          </p:cNvPr>
          <p:cNvSpPr>
            <a:spLocks noGrp="1"/>
          </p:cNvSpPr>
          <p:nvPr>
            <p:ph type="pic" sz="quarter" idx="13"/>
          </p:nvPr>
        </p:nvSpPr>
        <p:spPr>
          <a:xfrm>
            <a:off x="7877908" y="1"/>
            <a:ext cx="4314092" cy="6858000"/>
          </a:xfrm>
          <a:custGeom>
            <a:avLst/>
            <a:gdLst>
              <a:gd name="connsiteX0" fmla="*/ 3466352 w 4267200"/>
              <a:gd name="connsiteY0" fmla="*/ 0 h 6858000"/>
              <a:gd name="connsiteX1" fmla="*/ 4267200 w 4267200"/>
              <a:gd name="connsiteY1" fmla="*/ 0 h 6858000"/>
              <a:gd name="connsiteX2" fmla="*/ 4267200 w 4267200"/>
              <a:gd name="connsiteY2" fmla="*/ 6858000 h 6858000"/>
              <a:gd name="connsiteX3" fmla="*/ 0 w 4267200"/>
              <a:gd name="connsiteY3" fmla="*/ 6858000 h 6858000"/>
              <a:gd name="connsiteX4" fmla="*/ 0 w 4267200"/>
              <a:gd name="connsiteY4" fmla="*/ 3338980 h 6858000"/>
              <a:gd name="connsiteX5" fmla="*/ 8352 w 4267200"/>
              <a:gd name="connsiteY5" fmla="*/ 3162578 h 6858000"/>
              <a:gd name="connsiteX6" fmla="*/ 3132972 w 4267200"/>
              <a:gd name="connsiteY6" fmla="*/ 18059 h 6858000"/>
              <a:gd name="connsiteX7" fmla="*/ 3466352 w 4267200"/>
              <a:gd name="connsiteY7" fmla="*/ 122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67200" h="6858000">
                <a:moveTo>
                  <a:pt x="3466352" y="0"/>
                </a:moveTo>
                <a:lnTo>
                  <a:pt x="4267200" y="0"/>
                </a:lnTo>
                <a:lnTo>
                  <a:pt x="4267200" y="6858000"/>
                </a:lnTo>
                <a:lnTo>
                  <a:pt x="0" y="6858000"/>
                </a:lnTo>
                <a:lnTo>
                  <a:pt x="0" y="3338980"/>
                </a:lnTo>
                <a:lnTo>
                  <a:pt x="8352" y="3162578"/>
                </a:lnTo>
                <a:cubicBezTo>
                  <a:pt x="166042" y="1505839"/>
                  <a:pt x="1479242" y="186005"/>
                  <a:pt x="3132972" y="18059"/>
                </a:cubicBezTo>
                <a:lnTo>
                  <a:pt x="3466352" y="1225"/>
                </a:lnTo>
                <a:close/>
              </a:path>
            </a:pathLst>
          </a:custGeom>
          <a:solidFill>
            <a:schemeClr val="accent2">
              <a:lumMod val="75000"/>
            </a:schemeClr>
          </a:solidFill>
        </p:spPr>
        <p:txBody>
          <a:bodyPr wrap="square" lIns="1463040" tIns="822960" rIns="1463040" anchor="t" anchorCtr="0">
            <a:noAutofit/>
          </a:bodyPr>
          <a:lstStyle>
            <a:lvl1pPr marL="0" indent="0" algn="ctr">
              <a:buNone/>
              <a:defRPr sz="1600">
                <a:solidFill>
                  <a:schemeClr val="bg2"/>
                </a:solidFill>
              </a:defRPr>
            </a:lvl1pPr>
          </a:lstStyle>
          <a:p>
            <a:r>
              <a:rPr lang="en-US"/>
              <a:t>Click icon to add picture</a:t>
            </a:r>
          </a:p>
        </p:txBody>
      </p:sp>
      <p:sp>
        <p:nvSpPr>
          <p:cNvPr id="3" name="Slide Number Placeholder 5">
            <a:extLst>
              <a:ext uri="{FF2B5EF4-FFF2-40B4-BE49-F238E27FC236}">
                <a16:creationId xmlns:a16="http://schemas.microsoft.com/office/drawing/2014/main" id="{C663CA19-070F-D373-ED8C-B6F895D11B84}"/>
              </a:ext>
            </a:extLst>
          </p:cNvPr>
          <p:cNvSpPr>
            <a:spLocks noGrp="1"/>
          </p:cNvSpPr>
          <p:nvPr>
            <p:ph type="sldNum" sz="quarter" idx="4"/>
          </p:nvPr>
        </p:nvSpPr>
        <p:spPr>
          <a:xfrm>
            <a:off x="10896600" y="5983104"/>
            <a:ext cx="1295400" cy="874895"/>
          </a:xfrm>
          <a:prstGeom prst="rect">
            <a:avLst/>
          </a:prstGeom>
        </p:spPr>
        <p:txBody>
          <a:bodyPr vert="horz" lIns="91440" tIns="45720" rIns="91440" bIns="45720" rtlCol="0" anchor="ctr"/>
          <a:lstStyle>
            <a:lvl1pPr algn="ctr">
              <a:defRPr sz="1200">
                <a:solidFill>
                  <a:srgbClr val="FFFFFF"/>
                </a:solidFill>
                <a:latin typeface="+mj-lt"/>
              </a:defRPr>
            </a:lvl1pPr>
          </a:lstStyle>
          <a:p>
            <a:fld id="{08AB70BE-1769-45B8-85A6-0C837432C7E6}" type="slidenum">
              <a:rPr lang="en-US" smtClean="0"/>
              <a:pPr/>
              <a:t>‹#›</a:t>
            </a:fld>
            <a:endParaRPr lang="en-US"/>
          </a:p>
        </p:txBody>
      </p:sp>
    </p:spTree>
    <p:extLst>
      <p:ext uri="{BB962C8B-B14F-4D97-AF65-F5344CB8AC3E}">
        <p14:creationId xmlns:p14="http://schemas.microsoft.com/office/powerpoint/2010/main" val="119044698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userDrawn="1">
  <p:cSld name="Title Content and Image">
    <p:bg>
      <p:bgPr>
        <a:solidFill>
          <a:schemeClr val="accent2"/>
        </a:solid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C179D789-F69C-8306-0C19-DF73E69167C4}"/>
              </a:ext>
            </a:extLst>
          </p:cNvPr>
          <p:cNvSpPr>
            <a:spLocks noGrp="1"/>
          </p:cNvSpPr>
          <p:nvPr>
            <p:ph type="title" hasCustomPrompt="1"/>
          </p:nvPr>
        </p:nvSpPr>
        <p:spPr>
          <a:xfrm>
            <a:off x="5676415" y="360485"/>
            <a:ext cx="5032725" cy="3284203"/>
          </a:xfrm>
        </p:spPr>
        <p:txBody>
          <a:bodyPr anchor="b">
            <a:normAutofit/>
          </a:bodyPr>
          <a:lstStyle>
            <a:lvl1pPr>
              <a:defRPr sz="3600">
                <a:solidFill>
                  <a:schemeClr val="bg2"/>
                </a:solidFill>
              </a:defRPr>
            </a:lvl1pPr>
          </a:lstStyle>
          <a:p>
            <a:r>
              <a:rPr lang="en-US"/>
              <a:t>Click to add title</a:t>
            </a:r>
          </a:p>
        </p:txBody>
      </p:sp>
      <p:sp>
        <p:nvSpPr>
          <p:cNvPr id="2" name="Picture Placeholder 1">
            <a:extLst>
              <a:ext uri="{FF2B5EF4-FFF2-40B4-BE49-F238E27FC236}">
                <a16:creationId xmlns:a16="http://schemas.microsoft.com/office/drawing/2014/main" id="{A2003524-9DE3-1117-2E91-80A1CB96DE3E}"/>
              </a:ext>
            </a:extLst>
          </p:cNvPr>
          <p:cNvSpPr>
            <a:spLocks noGrp="1"/>
          </p:cNvSpPr>
          <p:nvPr>
            <p:ph type="pic" sz="quarter" idx="11"/>
          </p:nvPr>
        </p:nvSpPr>
        <p:spPr>
          <a:xfrm>
            <a:off x="0" y="0"/>
            <a:ext cx="4308475" cy="6858000"/>
          </a:xfrm>
          <a:custGeom>
            <a:avLst/>
            <a:gdLst>
              <a:gd name="connsiteX0" fmla="*/ 0 w 4308475"/>
              <a:gd name="connsiteY0" fmla="*/ 0 h 6858000"/>
              <a:gd name="connsiteX1" fmla="*/ 4308475 w 4308475"/>
              <a:gd name="connsiteY1" fmla="*/ 0 h 6858000"/>
              <a:gd name="connsiteX2" fmla="*/ 4308475 w 4308475"/>
              <a:gd name="connsiteY2" fmla="*/ 3390898 h 6858000"/>
              <a:gd name="connsiteX3" fmla="*/ 4307536 w 4308475"/>
              <a:gd name="connsiteY3" fmla="*/ 3390898 h 6858000"/>
              <a:gd name="connsiteX4" fmla="*/ 4290702 w 4308475"/>
              <a:gd name="connsiteY4" fmla="*/ 3724279 h 6858000"/>
              <a:gd name="connsiteX5" fmla="*/ 1146183 w 4308475"/>
              <a:gd name="connsiteY5" fmla="*/ 6848898 h 6858000"/>
              <a:gd name="connsiteX6" fmla="*/ 953984 w 4308475"/>
              <a:gd name="connsiteY6" fmla="*/ 6857998 h 6858000"/>
              <a:gd name="connsiteX7" fmla="*/ 4308475 w 4308475"/>
              <a:gd name="connsiteY7" fmla="*/ 6857998 h 6858000"/>
              <a:gd name="connsiteX8" fmla="*/ 4308475 w 4308475"/>
              <a:gd name="connsiteY8" fmla="*/ 6858000 h 6858000"/>
              <a:gd name="connsiteX9" fmla="*/ 0 w 4308475"/>
              <a:gd name="connsiteY9"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08475" h="6858000">
                <a:moveTo>
                  <a:pt x="0" y="0"/>
                </a:moveTo>
                <a:lnTo>
                  <a:pt x="4308475" y="0"/>
                </a:lnTo>
                <a:lnTo>
                  <a:pt x="4308475" y="3390898"/>
                </a:lnTo>
                <a:lnTo>
                  <a:pt x="4307536" y="3390898"/>
                </a:lnTo>
                <a:lnTo>
                  <a:pt x="4290702" y="3724279"/>
                </a:lnTo>
                <a:cubicBezTo>
                  <a:pt x="4122756" y="5378008"/>
                  <a:pt x="2802922" y="6691208"/>
                  <a:pt x="1146183" y="6848898"/>
                </a:cubicBezTo>
                <a:lnTo>
                  <a:pt x="953984" y="6857998"/>
                </a:lnTo>
                <a:lnTo>
                  <a:pt x="4308475" y="6857998"/>
                </a:lnTo>
                <a:lnTo>
                  <a:pt x="4308475" y="6858000"/>
                </a:lnTo>
                <a:lnTo>
                  <a:pt x="0" y="6858000"/>
                </a:lnTo>
                <a:close/>
              </a:path>
            </a:pathLst>
          </a:custGeom>
        </p:spPr>
        <p:txBody>
          <a:bodyPr wrap="square">
            <a:noAutofit/>
          </a:bodyPr>
          <a:lstStyle>
            <a:lvl1pPr marL="0" indent="0" algn="ctr">
              <a:buNone/>
              <a:defRPr>
                <a:solidFill>
                  <a:schemeClr val="bg2"/>
                </a:solidFill>
              </a:defRPr>
            </a:lvl1pPr>
          </a:lstStyle>
          <a:p>
            <a:r>
              <a:rPr lang="en-US"/>
              <a:t>Click icon to add picture</a:t>
            </a:r>
          </a:p>
        </p:txBody>
      </p:sp>
      <p:sp>
        <p:nvSpPr>
          <p:cNvPr id="10" name="Content Placeholder 9">
            <a:extLst>
              <a:ext uri="{FF2B5EF4-FFF2-40B4-BE49-F238E27FC236}">
                <a16:creationId xmlns:a16="http://schemas.microsoft.com/office/drawing/2014/main" id="{FE5C55B8-DD4C-A859-38F5-CC8FE0920B85}"/>
              </a:ext>
            </a:extLst>
          </p:cNvPr>
          <p:cNvSpPr>
            <a:spLocks noGrp="1"/>
          </p:cNvSpPr>
          <p:nvPr>
            <p:ph sz="quarter" idx="10" hasCustomPrompt="1"/>
          </p:nvPr>
        </p:nvSpPr>
        <p:spPr>
          <a:xfrm>
            <a:off x="5676306" y="3846391"/>
            <a:ext cx="5032725" cy="2136710"/>
          </a:xfrm>
        </p:spPr>
        <p:txBody>
          <a:bodyPr>
            <a:normAutofit/>
          </a:bodyPr>
          <a:lstStyle>
            <a:lvl1pPr marL="0" indent="0">
              <a:buNone/>
              <a:defRPr sz="1800">
                <a:solidFill>
                  <a:schemeClr val="bg2"/>
                </a:solidFill>
              </a:defRPr>
            </a:lvl1pPr>
            <a:lvl2pPr marL="457200" indent="0">
              <a:buNone/>
              <a:defRPr sz="1600">
                <a:solidFill>
                  <a:schemeClr val="bg2"/>
                </a:solidFill>
              </a:defRPr>
            </a:lvl2pPr>
            <a:lvl3pPr marL="914400" indent="0">
              <a:buNone/>
              <a:defRPr sz="1400">
                <a:solidFill>
                  <a:schemeClr val="bg2"/>
                </a:solidFill>
              </a:defRPr>
            </a:lvl3pPr>
            <a:lvl4pPr marL="1371600" indent="0">
              <a:buNone/>
              <a:defRPr sz="1200">
                <a:solidFill>
                  <a:schemeClr val="bg2"/>
                </a:solidFill>
              </a:defRPr>
            </a:lvl4pPr>
            <a:lvl5pPr marL="1828800" indent="0">
              <a:buNone/>
              <a:defRPr sz="1200">
                <a:solidFill>
                  <a:schemeClr val="bg2"/>
                </a:solidFill>
              </a:defRPr>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3" name="Slide Number Placeholder 5">
            <a:extLst>
              <a:ext uri="{FF2B5EF4-FFF2-40B4-BE49-F238E27FC236}">
                <a16:creationId xmlns:a16="http://schemas.microsoft.com/office/drawing/2014/main" id="{C663CA19-070F-D373-ED8C-B6F895D11B84}"/>
              </a:ext>
            </a:extLst>
          </p:cNvPr>
          <p:cNvSpPr>
            <a:spLocks noGrp="1"/>
          </p:cNvSpPr>
          <p:nvPr>
            <p:ph type="sldNum" sz="quarter" idx="4"/>
          </p:nvPr>
        </p:nvSpPr>
        <p:spPr>
          <a:xfrm>
            <a:off x="10896600" y="5983104"/>
            <a:ext cx="1295400" cy="874895"/>
          </a:xfrm>
          <a:prstGeom prst="rect">
            <a:avLst/>
          </a:prstGeom>
        </p:spPr>
        <p:txBody>
          <a:bodyPr vert="horz" lIns="91440" tIns="45720" rIns="91440" bIns="45720" rtlCol="0" anchor="ctr"/>
          <a:lstStyle>
            <a:lvl1pPr algn="ctr">
              <a:defRPr sz="1200">
                <a:solidFill>
                  <a:srgbClr val="FFFFFF"/>
                </a:solidFill>
                <a:latin typeface="+mj-lt"/>
              </a:defRPr>
            </a:lvl1pPr>
          </a:lstStyle>
          <a:p>
            <a:fld id="{08AB70BE-1769-45B8-85A6-0C837432C7E6}" type="slidenum">
              <a:rPr lang="en-US" smtClean="0"/>
              <a:pPr/>
              <a:t>‹#›</a:t>
            </a:fld>
            <a:endParaRPr lang="en-US"/>
          </a:p>
        </p:txBody>
      </p:sp>
      <p:sp>
        <p:nvSpPr>
          <p:cNvPr id="7" name="Freeform: Shape 9">
            <a:extLst>
              <a:ext uri="{FF2B5EF4-FFF2-40B4-BE49-F238E27FC236}">
                <a16:creationId xmlns:a16="http://schemas.microsoft.com/office/drawing/2014/main" id="{6DC123BA-30A1-50DE-FC24-33C67A8FA78E}"/>
              </a:ext>
              <a:ext uri="{C183D7F6-B498-43B3-948B-1728B52AA6E4}">
                <adec:decorative xmlns:adec="http://schemas.microsoft.com/office/drawing/2017/decorative" val="1"/>
              </a:ext>
            </a:extLst>
          </p:cNvPr>
          <p:cNvSpPr/>
          <p:nvPr userDrawn="1"/>
        </p:nvSpPr>
        <p:spPr>
          <a:xfrm flipH="1" flipV="1">
            <a:off x="4308762" y="3390898"/>
            <a:ext cx="3354778" cy="3467100"/>
          </a:xfrm>
          <a:custGeom>
            <a:avLst/>
            <a:gdLst>
              <a:gd name="connsiteX0" fmla="*/ 0 w 2353172"/>
              <a:gd name="connsiteY0" fmla="*/ 0 h 2431959"/>
              <a:gd name="connsiteX1" fmla="*/ 2353172 w 2353172"/>
              <a:gd name="connsiteY1" fmla="*/ 0 h 2431959"/>
              <a:gd name="connsiteX2" fmla="*/ 2353172 w 2353172"/>
              <a:gd name="connsiteY2" fmla="*/ 2431959 h 2431959"/>
              <a:gd name="connsiteX3" fmla="*/ 2352312 w 2353172"/>
              <a:gd name="connsiteY3" fmla="*/ 2431959 h 2431959"/>
              <a:gd name="connsiteX4" fmla="*/ 2340504 w 2353172"/>
              <a:gd name="connsiteY4" fmla="*/ 2198113 h 2431959"/>
              <a:gd name="connsiteX5" fmla="*/ 134816 w 2353172"/>
              <a:gd name="connsiteY5" fmla="*/ 6383 h 2431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53172" h="2431959">
                <a:moveTo>
                  <a:pt x="0" y="0"/>
                </a:moveTo>
                <a:lnTo>
                  <a:pt x="2353172" y="0"/>
                </a:lnTo>
                <a:lnTo>
                  <a:pt x="2353172" y="2431959"/>
                </a:lnTo>
                <a:lnTo>
                  <a:pt x="2352312" y="2431959"/>
                </a:lnTo>
                <a:lnTo>
                  <a:pt x="2340504" y="2198113"/>
                </a:lnTo>
                <a:cubicBezTo>
                  <a:pt x="2222700" y="1038123"/>
                  <a:pt x="1296917" y="116993"/>
                  <a:pt x="134816" y="6383"/>
                </a:cubicBezTo>
                <a:close/>
              </a:path>
            </a:pathLst>
          </a:cu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40381858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userDrawn="1">
  <p:cSld name="1_Title and Conten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610C35C-5361-BD30-EB79-01BD72158B57}"/>
              </a:ext>
              <a:ext uri="{C183D7F6-B498-43B3-948B-1728B52AA6E4}">
                <adec:decorative xmlns:adec="http://schemas.microsoft.com/office/drawing/2017/decorative" val="1"/>
              </a:ext>
            </a:extLst>
          </p:cNvPr>
          <p:cNvSpPr/>
          <p:nvPr userDrawn="1"/>
        </p:nvSpPr>
        <p:spPr>
          <a:xfrm rot="5400000">
            <a:off x="-2992038" y="2992045"/>
            <a:ext cx="6858000" cy="873925"/>
          </a:xfrm>
          <a:prstGeom prst="rect">
            <a:avLst/>
          </a:prstGeom>
          <a:solidFill>
            <a:schemeClr val="accent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26">
            <a:extLst>
              <a:ext uri="{FF2B5EF4-FFF2-40B4-BE49-F238E27FC236}">
                <a16:creationId xmlns:a16="http://schemas.microsoft.com/office/drawing/2014/main" id="{948A7171-32A3-1CAC-DDFD-7C44DDAF06EA}"/>
              </a:ext>
              <a:ext uri="{C183D7F6-B498-43B3-948B-1728B52AA6E4}">
                <adec:decorative xmlns:adec="http://schemas.microsoft.com/office/drawing/2017/decorative" val="1"/>
              </a:ext>
            </a:extLst>
          </p:cNvPr>
          <p:cNvSpPr>
            <a:spLocks noChangeAspect="1"/>
          </p:cNvSpPr>
          <p:nvPr userDrawn="1"/>
        </p:nvSpPr>
        <p:spPr>
          <a:xfrm flipH="1" flipV="1">
            <a:off x="1" y="0"/>
            <a:ext cx="1745673" cy="877824"/>
          </a:xfrm>
          <a:custGeom>
            <a:avLst/>
            <a:gdLst>
              <a:gd name="connsiteX0" fmla="*/ 0 w 4572000"/>
              <a:gd name="connsiteY0" fmla="*/ 2285974 h 2285974"/>
              <a:gd name="connsiteX1" fmla="*/ 113956 w 4572000"/>
              <a:gd name="connsiteY1" fmla="*/ 2283183 h 2285974"/>
              <a:gd name="connsiteX2" fmla="*/ 2283027 w 4572000"/>
              <a:gd name="connsiteY2" fmla="*/ 117584 h 2285974"/>
              <a:gd name="connsiteX3" fmla="*/ 2286000 w 4572000"/>
              <a:gd name="connsiteY3" fmla="*/ 0 h 2285974"/>
              <a:gd name="connsiteX4" fmla="*/ 2288973 w 4572000"/>
              <a:gd name="connsiteY4" fmla="*/ 117584 h 2285974"/>
              <a:gd name="connsiteX5" fmla="*/ 4458044 w 4572000"/>
              <a:gd name="connsiteY5" fmla="*/ 2283183 h 2285974"/>
              <a:gd name="connsiteX6" fmla="*/ 4572000 w 4572000"/>
              <a:gd name="connsiteY6" fmla="*/ 2285974 h 2285974"/>
              <a:gd name="connsiteX7" fmla="*/ 2286000 w 4572000"/>
              <a:gd name="connsiteY7" fmla="*/ 2285974 h 2285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2000" h="2285974">
                <a:moveTo>
                  <a:pt x="0" y="2285974"/>
                </a:moveTo>
                <a:lnTo>
                  <a:pt x="113956" y="2283183"/>
                </a:lnTo>
                <a:cubicBezTo>
                  <a:pt x="1284562" y="2225701"/>
                  <a:pt x="2223714" y="1287708"/>
                  <a:pt x="2283027" y="117584"/>
                </a:cubicBezTo>
                <a:lnTo>
                  <a:pt x="2286000" y="0"/>
                </a:lnTo>
                <a:lnTo>
                  <a:pt x="2288973" y="117584"/>
                </a:lnTo>
                <a:cubicBezTo>
                  <a:pt x="2348287" y="1287708"/>
                  <a:pt x="3287438" y="2225701"/>
                  <a:pt x="4458044" y="2283183"/>
                </a:cubicBezTo>
                <a:lnTo>
                  <a:pt x="4572000" y="2285974"/>
                </a:lnTo>
                <a:lnTo>
                  <a:pt x="2286000" y="2285974"/>
                </a:lnTo>
                <a:close/>
              </a:path>
            </a:pathLst>
          </a:custGeom>
          <a:solidFill>
            <a:schemeClr val="accent2">
              <a:lumMod val="40000"/>
              <a:lumOff val="60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 name="Freeform 47">
            <a:extLst>
              <a:ext uri="{FF2B5EF4-FFF2-40B4-BE49-F238E27FC236}">
                <a16:creationId xmlns:a16="http://schemas.microsoft.com/office/drawing/2014/main" id="{06FD5EAC-FAC4-CDB4-6AB8-809E940F0780}"/>
              </a:ext>
              <a:ext uri="{C183D7F6-B498-43B3-948B-1728B52AA6E4}">
                <adec:decorative xmlns:adec="http://schemas.microsoft.com/office/drawing/2017/decorative" val="1"/>
              </a:ext>
            </a:extLst>
          </p:cNvPr>
          <p:cNvSpPr/>
          <p:nvPr userDrawn="1"/>
        </p:nvSpPr>
        <p:spPr>
          <a:xfrm>
            <a:off x="8991644" y="3657688"/>
            <a:ext cx="3200357" cy="3200320"/>
          </a:xfrm>
          <a:custGeom>
            <a:avLst/>
            <a:gdLst>
              <a:gd name="connsiteX0" fmla="*/ 3200357 w 3200357"/>
              <a:gd name="connsiteY0" fmla="*/ 0 h 3200320"/>
              <a:gd name="connsiteX1" fmla="*/ 3200357 w 3200357"/>
              <a:gd name="connsiteY1" fmla="*/ 3200320 h 3200320"/>
              <a:gd name="connsiteX2" fmla="*/ 0 w 3200357"/>
              <a:gd name="connsiteY2" fmla="*/ 3200320 h 3200320"/>
              <a:gd name="connsiteX3" fmla="*/ 159536 w 3200357"/>
              <a:gd name="connsiteY3" fmla="*/ 3196412 h 3200320"/>
              <a:gd name="connsiteX4" fmla="*/ 3196195 w 3200357"/>
              <a:gd name="connsiteY4" fmla="*/ 164613 h 3200320"/>
              <a:gd name="connsiteX5" fmla="*/ 3200357 w 3200357"/>
              <a:gd name="connsiteY5" fmla="*/ 0 h 3200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00357" h="3200320">
                <a:moveTo>
                  <a:pt x="3200357" y="0"/>
                </a:moveTo>
                <a:lnTo>
                  <a:pt x="3200357" y="3200320"/>
                </a:lnTo>
                <a:lnTo>
                  <a:pt x="0" y="3200320"/>
                </a:lnTo>
                <a:lnTo>
                  <a:pt x="159536" y="3196412"/>
                </a:lnTo>
                <a:cubicBezTo>
                  <a:pt x="1798363" y="3115939"/>
                  <a:pt x="3113157" y="1802765"/>
                  <a:pt x="3196195" y="164613"/>
                </a:cubicBezTo>
                <a:lnTo>
                  <a:pt x="3200357" y="0"/>
                </a:lnTo>
                <a:close/>
              </a:path>
            </a:pathLst>
          </a:custGeom>
          <a:solidFill>
            <a:schemeClr val="accent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Title 9">
            <a:extLst>
              <a:ext uri="{FF2B5EF4-FFF2-40B4-BE49-F238E27FC236}">
                <a16:creationId xmlns:a16="http://schemas.microsoft.com/office/drawing/2014/main" id="{6DA13352-25BC-FD28-A34C-DD204D5BF178}"/>
              </a:ext>
            </a:extLst>
          </p:cNvPr>
          <p:cNvSpPr>
            <a:spLocks noGrp="1"/>
          </p:cNvSpPr>
          <p:nvPr>
            <p:ph type="title" hasCustomPrompt="1"/>
          </p:nvPr>
        </p:nvSpPr>
        <p:spPr>
          <a:xfrm>
            <a:off x="1381748" y="246183"/>
            <a:ext cx="9525000" cy="1919521"/>
          </a:xfrm>
        </p:spPr>
        <p:txBody>
          <a:bodyPr>
            <a:normAutofit/>
          </a:bodyPr>
          <a:lstStyle>
            <a:lvl1pPr>
              <a:defRPr sz="3600">
                <a:solidFill>
                  <a:schemeClr val="accent2">
                    <a:lumMod val="75000"/>
                  </a:schemeClr>
                </a:solidFill>
              </a:defRPr>
            </a:lvl1pPr>
          </a:lstStyle>
          <a:p>
            <a:r>
              <a:rPr lang="en-US"/>
              <a:t>Click to add title</a:t>
            </a:r>
          </a:p>
        </p:txBody>
      </p:sp>
      <p:sp>
        <p:nvSpPr>
          <p:cNvPr id="12" name="Content Placeholder 11">
            <a:extLst>
              <a:ext uri="{FF2B5EF4-FFF2-40B4-BE49-F238E27FC236}">
                <a16:creationId xmlns:a16="http://schemas.microsoft.com/office/drawing/2014/main" id="{034108AC-4ED2-99E6-0212-0AC0802C553A}"/>
              </a:ext>
            </a:extLst>
          </p:cNvPr>
          <p:cNvSpPr>
            <a:spLocks noGrp="1"/>
          </p:cNvSpPr>
          <p:nvPr>
            <p:ph sz="quarter" idx="10" hasCustomPrompt="1"/>
          </p:nvPr>
        </p:nvSpPr>
        <p:spPr>
          <a:xfrm>
            <a:off x="1371600" y="2274033"/>
            <a:ext cx="9525000" cy="3317875"/>
          </a:xfrm>
        </p:spPr>
        <p:txBody>
          <a:bodyPr>
            <a:normAutofit/>
          </a:bodyPr>
          <a:lstStyle>
            <a:lvl1pPr>
              <a:spcBef>
                <a:spcPts val="0"/>
              </a:spcBef>
              <a:spcAft>
                <a:spcPts val="600"/>
              </a:spcAft>
              <a:buClr>
                <a:schemeClr val="tx1"/>
              </a:buClr>
              <a:defRPr sz="1800"/>
            </a:lvl1pPr>
            <a:lvl2pPr>
              <a:spcBef>
                <a:spcPts val="0"/>
              </a:spcBef>
              <a:spcAft>
                <a:spcPts val="600"/>
              </a:spcAft>
              <a:buClr>
                <a:schemeClr val="tx1"/>
              </a:buClr>
              <a:defRPr sz="1600"/>
            </a:lvl2pPr>
            <a:lvl3pPr>
              <a:spcBef>
                <a:spcPts val="0"/>
              </a:spcBef>
              <a:spcAft>
                <a:spcPts val="600"/>
              </a:spcAft>
              <a:buClr>
                <a:schemeClr val="tx1"/>
              </a:buClr>
              <a:defRPr sz="1400"/>
            </a:lvl3pPr>
            <a:lvl4pPr>
              <a:spcBef>
                <a:spcPts val="0"/>
              </a:spcBef>
              <a:spcAft>
                <a:spcPts val="600"/>
              </a:spcAft>
              <a:buClr>
                <a:schemeClr val="tx1"/>
              </a:buClr>
              <a:defRPr sz="1200"/>
            </a:lvl4pPr>
            <a:lvl5pPr>
              <a:spcBef>
                <a:spcPts val="0"/>
              </a:spcBef>
              <a:spcAft>
                <a:spcPts val="600"/>
              </a:spcAft>
              <a:buClr>
                <a:schemeClr val="tx1"/>
              </a:buClr>
              <a:defRPr sz="1200"/>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3" name="Slide Number Placeholder 5">
            <a:extLst>
              <a:ext uri="{FF2B5EF4-FFF2-40B4-BE49-F238E27FC236}">
                <a16:creationId xmlns:a16="http://schemas.microsoft.com/office/drawing/2014/main" id="{C663CA19-070F-D373-ED8C-B6F895D11B84}"/>
              </a:ext>
            </a:extLst>
          </p:cNvPr>
          <p:cNvSpPr>
            <a:spLocks noGrp="1"/>
          </p:cNvSpPr>
          <p:nvPr>
            <p:ph type="sldNum" sz="quarter" idx="4"/>
          </p:nvPr>
        </p:nvSpPr>
        <p:spPr>
          <a:xfrm>
            <a:off x="10896600" y="5983104"/>
            <a:ext cx="1295400" cy="874895"/>
          </a:xfrm>
          <a:prstGeom prst="rect">
            <a:avLst/>
          </a:prstGeom>
        </p:spPr>
        <p:txBody>
          <a:bodyPr vert="horz" lIns="91440" tIns="45720" rIns="91440" bIns="45720" rtlCol="0" anchor="ctr"/>
          <a:lstStyle>
            <a:lvl1pPr algn="ctr">
              <a:defRPr sz="1200">
                <a:solidFill>
                  <a:srgbClr val="FFFFFF"/>
                </a:solidFill>
                <a:latin typeface="+mj-lt"/>
              </a:defRPr>
            </a:lvl1pPr>
          </a:lstStyle>
          <a:p>
            <a:fld id="{08AB70BE-1769-45B8-85A6-0C837432C7E6}" type="slidenum">
              <a:rPr lang="en-US" smtClean="0"/>
              <a:pPr/>
              <a:t>‹#›</a:t>
            </a:fld>
            <a:endParaRPr lang="en-US"/>
          </a:p>
        </p:txBody>
      </p:sp>
    </p:spTree>
    <p:extLst>
      <p:ext uri="{BB962C8B-B14F-4D97-AF65-F5344CB8AC3E}">
        <p14:creationId xmlns:p14="http://schemas.microsoft.com/office/powerpoint/2010/main" val="122259366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userDrawn="1">
  <p:cSld name="Title 3">
    <p:bg>
      <p:bgPr>
        <a:solidFill>
          <a:schemeClr val="accent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16B6590-E6B3-B91C-752E-88256804F19D}"/>
              </a:ext>
              <a:ext uri="{C183D7F6-B498-43B3-948B-1728B52AA6E4}">
                <adec:decorative xmlns:adec="http://schemas.microsoft.com/office/drawing/2017/decorative" val="1"/>
              </a:ext>
            </a:extLst>
          </p:cNvPr>
          <p:cNvSpPr/>
          <p:nvPr userDrawn="1"/>
        </p:nvSpPr>
        <p:spPr>
          <a:xfrm>
            <a:off x="1" y="5983104"/>
            <a:ext cx="12192000" cy="873925"/>
          </a:xfrm>
          <a:prstGeom prst="rect">
            <a:avLst/>
          </a:prstGeom>
          <a:solidFill>
            <a:schemeClr val="accent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26">
            <a:extLst>
              <a:ext uri="{FF2B5EF4-FFF2-40B4-BE49-F238E27FC236}">
                <a16:creationId xmlns:a16="http://schemas.microsoft.com/office/drawing/2014/main" id="{3A11B3D3-2DE9-50B1-D34F-653D46693293}"/>
              </a:ext>
              <a:ext uri="{C183D7F6-B498-43B3-948B-1728B52AA6E4}">
                <adec:decorative xmlns:adec="http://schemas.microsoft.com/office/drawing/2017/decorative" val="1"/>
              </a:ext>
            </a:extLst>
          </p:cNvPr>
          <p:cNvSpPr/>
          <p:nvPr userDrawn="1"/>
        </p:nvSpPr>
        <p:spPr>
          <a:xfrm>
            <a:off x="8981493" y="3657680"/>
            <a:ext cx="3200357" cy="3200320"/>
          </a:xfrm>
          <a:custGeom>
            <a:avLst/>
            <a:gdLst>
              <a:gd name="connsiteX0" fmla="*/ 3200357 w 3200357"/>
              <a:gd name="connsiteY0" fmla="*/ 0 h 3200320"/>
              <a:gd name="connsiteX1" fmla="*/ 3200357 w 3200357"/>
              <a:gd name="connsiteY1" fmla="*/ 3200320 h 3200320"/>
              <a:gd name="connsiteX2" fmla="*/ 0 w 3200357"/>
              <a:gd name="connsiteY2" fmla="*/ 3200320 h 3200320"/>
              <a:gd name="connsiteX3" fmla="*/ 159536 w 3200357"/>
              <a:gd name="connsiteY3" fmla="*/ 3196412 h 3200320"/>
              <a:gd name="connsiteX4" fmla="*/ 3196195 w 3200357"/>
              <a:gd name="connsiteY4" fmla="*/ 164613 h 3200320"/>
              <a:gd name="connsiteX5" fmla="*/ 3200357 w 3200357"/>
              <a:gd name="connsiteY5" fmla="*/ 0 h 3200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00357" h="3200320">
                <a:moveTo>
                  <a:pt x="3200357" y="0"/>
                </a:moveTo>
                <a:lnTo>
                  <a:pt x="3200357" y="3200320"/>
                </a:lnTo>
                <a:lnTo>
                  <a:pt x="0" y="3200320"/>
                </a:lnTo>
                <a:lnTo>
                  <a:pt x="159536" y="3196412"/>
                </a:lnTo>
                <a:cubicBezTo>
                  <a:pt x="1798363" y="3115939"/>
                  <a:pt x="3113157" y="1802765"/>
                  <a:pt x="3196195" y="164613"/>
                </a:cubicBezTo>
                <a:lnTo>
                  <a:pt x="3200357" y="0"/>
                </a:lnTo>
                <a:close/>
              </a:path>
            </a:pathLst>
          </a:cu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 name="Freeform 27">
            <a:extLst>
              <a:ext uri="{FF2B5EF4-FFF2-40B4-BE49-F238E27FC236}">
                <a16:creationId xmlns:a16="http://schemas.microsoft.com/office/drawing/2014/main" id="{5EEBEB28-1DE8-01FC-1208-CE71F445D835}"/>
              </a:ext>
              <a:ext uri="{C183D7F6-B498-43B3-948B-1728B52AA6E4}">
                <adec:decorative xmlns:adec="http://schemas.microsoft.com/office/drawing/2017/decorative" val="1"/>
              </a:ext>
            </a:extLst>
          </p:cNvPr>
          <p:cNvSpPr>
            <a:spLocks noChangeAspect="1"/>
          </p:cNvSpPr>
          <p:nvPr userDrawn="1"/>
        </p:nvSpPr>
        <p:spPr>
          <a:xfrm flipH="1" flipV="1">
            <a:off x="0" y="0"/>
            <a:ext cx="2286000" cy="2285973"/>
          </a:xfrm>
          <a:custGeom>
            <a:avLst/>
            <a:gdLst>
              <a:gd name="connsiteX0" fmla="*/ 3200357 w 3200357"/>
              <a:gd name="connsiteY0" fmla="*/ 0 h 3200320"/>
              <a:gd name="connsiteX1" fmla="*/ 3200357 w 3200357"/>
              <a:gd name="connsiteY1" fmla="*/ 3200320 h 3200320"/>
              <a:gd name="connsiteX2" fmla="*/ 0 w 3200357"/>
              <a:gd name="connsiteY2" fmla="*/ 3200320 h 3200320"/>
              <a:gd name="connsiteX3" fmla="*/ 159536 w 3200357"/>
              <a:gd name="connsiteY3" fmla="*/ 3196412 h 3200320"/>
              <a:gd name="connsiteX4" fmla="*/ 3196195 w 3200357"/>
              <a:gd name="connsiteY4" fmla="*/ 164613 h 3200320"/>
              <a:gd name="connsiteX5" fmla="*/ 3200357 w 3200357"/>
              <a:gd name="connsiteY5" fmla="*/ 0 h 3200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00357" h="3200320">
                <a:moveTo>
                  <a:pt x="3200357" y="0"/>
                </a:moveTo>
                <a:lnTo>
                  <a:pt x="3200357" y="3200320"/>
                </a:lnTo>
                <a:lnTo>
                  <a:pt x="0" y="3200320"/>
                </a:lnTo>
                <a:lnTo>
                  <a:pt x="159536" y="3196412"/>
                </a:lnTo>
                <a:cubicBezTo>
                  <a:pt x="1798363" y="3115939"/>
                  <a:pt x="3113157" y="1802765"/>
                  <a:pt x="3196195" y="164613"/>
                </a:cubicBezTo>
                <a:lnTo>
                  <a:pt x="3200357" y="0"/>
                </a:lnTo>
                <a:close/>
              </a:path>
            </a:pathLst>
          </a:cu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 name="Freeform 31">
            <a:extLst>
              <a:ext uri="{FF2B5EF4-FFF2-40B4-BE49-F238E27FC236}">
                <a16:creationId xmlns:a16="http://schemas.microsoft.com/office/drawing/2014/main" id="{836BB78A-11DB-CCF3-7F2E-C0243B40951E}"/>
              </a:ext>
              <a:ext uri="{C183D7F6-B498-43B3-948B-1728B52AA6E4}">
                <adec:decorative xmlns:adec="http://schemas.microsoft.com/office/drawing/2017/decorative" val="1"/>
              </a:ext>
            </a:extLst>
          </p:cNvPr>
          <p:cNvSpPr>
            <a:spLocks noChangeAspect="1"/>
          </p:cNvSpPr>
          <p:nvPr userDrawn="1"/>
        </p:nvSpPr>
        <p:spPr>
          <a:xfrm rot="16200000" flipH="1" flipV="1">
            <a:off x="-433923" y="5546255"/>
            <a:ext cx="1745673" cy="877824"/>
          </a:xfrm>
          <a:custGeom>
            <a:avLst/>
            <a:gdLst>
              <a:gd name="connsiteX0" fmla="*/ 0 w 4572000"/>
              <a:gd name="connsiteY0" fmla="*/ 2285974 h 2285974"/>
              <a:gd name="connsiteX1" fmla="*/ 113956 w 4572000"/>
              <a:gd name="connsiteY1" fmla="*/ 2283183 h 2285974"/>
              <a:gd name="connsiteX2" fmla="*/ 2283027 w 4572000"/>
              <a:gd name="connsiteY2" fmla="*/ 117584 h 2285974"/>
              <a:gd name="connsiteX3" fmla="*/ 2286000 w 4572000"/>
              <a:gd name="connsiteY3" fmla="*/ 0 h 2285974"/>
              <a:gd name="connsiteX4" fmla="*/ 2288973 w 4572000"/>
              <a:gd name="connsiteY4" fmla="*/ 117584 h 2285974"/>
              <a:gd name="connsiteX5" fmla="*/ 4458044 w 4572000"/>
              <a:gd name="connsiteY5" fmla="*/ 2283183 h 2285974"/>
              <a:gd name="connsiteX6" fmla="*/ 4572000 w 4572000"/>
              <a:gd name="connsiteY6" fmla="*/ 2285974 h 2285974"/>
              <a:gd name="connsiteX7" fmla="*/ 2286000 w 4572000"/>
              <a:gd name="connsiteY7" fmla="*/ 2285974 h 2285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2000" h="2285974">
                <a:moveTo>
                  <a:pt x="0" y="2285974"/>
                </a:moveTo>
                <a:lnTo>
                  <a:pt x="113956" y="2283183"/>
                </a:lnTo>
                <a:cubicBezTo>
                  <a:pt x="1284562" y="2225701"/>
                  <a:pt x="2223714" y="1287708"/>
                  <a:pt x="2283027" y="117584"/>
                </a:cubicBezTo>
                <a:lnTo>
                  <a:pt x="2286000" y="0"/>
                </a:lnTo>
                <a:lnTo>
                  <a:pt x="2288973" y="117584"/>
                </a:lnTo>
                <a:cubicBezTo>
                  <a:pt x="2348287" y="1287708"/>
                  <a:pt x="3287438" y="2225701"/>
                  <a:pt x="4458044" y="2283183"/>
                </a:cubicBezTo>
                <a:lnTo>
                  <a:pt x="4572000" y="2285974"/>
                </a:lnTo>
                <a:lnTo>
                  <a:pt x="2286000" y="2285974"/>
                </a:lnTo>
                <a:close/>
              </a:path>
            </a:pathLst>
          </a:custGeom>
          <a:solidFill>
            <a:schemeClr val="accent2">
              <a:lumMod val="40000"/>
              <a:lumOff val="60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Title 8">
            <a:extLst>
              <a:ext uri="{FF2B5EF4-FFF2-40B4-BE49-F238E27FC236}">
                <a16:creationId xmlns:a16="http://schemas.microsoft.com/office/drawing/2014/main" id="{00220F55-A7D0-A330-0E21-94E0D5ECA856}"/>
              </a:ext>
            </a:extLst>
          </p:cNvPr>
          <p:cNvSpPr>
            <a:spLocks noGrp="1"/>
          </p:cNvSpPr>
          <p:nvPr>
            <p:ph type="title" hasCustomPrompt="1"/>
          </p:nvPr>
        </p:nvSpPr>
        <p:spPr>
          <a:xfrm>
            <a:off x="1750734" y="835269"/>
            <a:ext cx="8690533" cy="2821183"/>
          </a:xfrm>
        </p:spPr>
        <p:txBody>
          <a:bodyPr anchor="b">
            <a:normAutofit/>
          </a:bodyPr>
          <a:lstStyle>
            <a:lvl1pPr algn="ctr">
              <a:defRPr sz="3600">
                <a:solidFill>
                  <a:schemeClr val="bg2"/>
                </a:solidFill>
              </a:defRPr>
            </a:lvl1pPr>
          </a:lstStyle>
          <a:p>
            <a:r>
              <a:rPr lang="en-US"/>
              <a:t>Click to add title</a:t>
            </a:r>
          </a:p>
        </p:txBody>
      </p:sp>
      <p:sp>
        <p:nvSpPr>
          <p:cNvPr id="11" name="Content Placeholder 10">
            <a:extLst>
              <a:ext uri="{FF2B5EF4-FFF2-40B4-BE49-F238E27FC236}">
                <a16:creationId xmlns:a16="http://schemas.microsoft.com/office/drawing/2014/main" id="{560B5AC1-38AD-9D8D-25F1-F8E10DE48AD7}"/>
              </a:ext>
            </a:extLst>
          </p:cNvPr>
          <p:cNvSpPr>
            <a:spLocks noGrp="1"/>
          </p:cNvSpPr>
          <p:nvPr>
            <p:ph sz="quarter" idx="10" hasCustomPrompt="1"/>
          </p:nvPr>
        </p:nvSpPr>
        <p:spPr>
          <a:xfrm>
            <a:off x="1745739" y="3858233"/>
            <a:ext cx="8700522" cy="1953481"/>
          </a:xfrm>
        </p:spPr>
        <p:txBody>
          <a:bodyPr>
            <a:normAutofit/>
          </a:bodyPr>
          <a:lstStyle>
            <a:lvl1pPr marL="0" indent="0" algn="ctr">
              <a:buNone/>
              <a:defRPr sz="1800">
                <a:solidFill>
                  <a:schemeClr val="bg2"/>
                </a:solidFill>
              </a:defRPr>
            </a:lvl1pPr>
            <a:lvl2pPr marL="457200" indent="0" algn="ctr">
              <a:buNone/>
              <a:defRPr sz="1600">
                <a:solidFill>
                  <a:schemeClr val="bg2"/>
                </a:solidFill>
              </a:defRPr>
            </a:lvl2pPr>
            <a:lvl3pPr marL="914400" indent="0" algn="ctr">
              <a:buNone/>
              <a:defRPr sz="1400">
                <a:solidFill>
                  <a:schemeClr val="bg2"/>
                </a:solidFill>
              </a:defRPr>
            </a:lvl3pPr>
            <a:lvl4pPr marL="1371600" indent="0" algn="ctr">
              <a:buNone/>
              <a:defRPr sz="1200">
                <a:solidFill>
                  <a:schemeClr val="bg2"/>
                </a:solidFill>
              </a:defRPr>
            </a:lvl4pPr>
            <a:lvl5pPr marL="1828800" indent="0" algn="ctr">
              <a:buNone/>
              <a:defRPr sz="1200">
                <a:solidFill>
                  <a:schemeClr val="bg2"/>
                </a:solidFill>
              </a:defRPr>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3" name="Slide Number Placeholder 5">
            <a:extLst>
              <a:ext uri="{FF2B5EF4-FFF2-40B4-BE49-F238E27FC236}">
                <a16:creationId xmlns:a16="http://schemas.microsoft.com/office/drawing/2014/main" id="{C663CA19-070F-D373-ED8C-B6F895D11B84}"/>
              </a:ext>
            </a:extLst>
          </p:cNvPr>
          <p:cNvSpPr>
            <a:spLocks noGrp="1"/>
          </p:cNvSpPr>
          <p:nvPr>
            <p:ph type="sldNum" sz="quarter" idx="4"/>
          </p:nvPr>
        </p:nvSpPr>
        <p:spPr>
          <a:xfrm>
            <a:off x="10896600" y="5983104"/>
            <a:ext cx="1295400" cy="874895"/>
          </a:xfrm>
          <a:prstGeom prst="rect">
            <a:avLst/>
          </a:prstGeom>
        </p:spPr>
        <p:txBody>
          <a:bodyPr vert="horz" lIns="91440" tIns="45720" rIns="91440" bIns="45720" rtlCol="0" anchor="ctr"/>
          <a:lstStyle>
            <a:lvl1pPr algn="ctr">
              <a:defRPr sz="1200">
                <a:solidFill>
                  <a:srgbClr val="FFFFFF"/>
                </a:solidFill>
                <a:latin typeface="+mj-lt"/>
              </a:defRPr>
            </a:lvl1pPr>
          </a:lstStyle>
          <a:p>
            <a:fld id="{08AB70BE-1769-45B8-85A6-0C837432C7E6}" type="slidenum">
              <a:rPr lang="en-US" smtClean="0"/>
              <a:pPr/>
              <a:t>‹#›</a:t>
            </a:fld>
            <a:endParaRPr lang="en-US"/>
          </a:p>
        </p:txBody>
      </p:sp>
    </p:spTree>
    <p:extLst>
      <p:ext uri="{BB962C8B-B14F-4D97-AF65-F5344CB8AC3E}">
        <p14:creationId xmlns:p14="http://schemas.microsoft.com/office/powerpoint/2010/main" val="29721967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userDrawn="1">
  <p:cSld name="Title and 2 Column">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A3FFEEC7-A0A7-27CB-3F2D-796281DCDC94}"/>
              </a:ext>
              <a:ext uri="{C183D7F6-B498-43B3-948B-1728B52AA6E4}">
                <adec:decorative xmlns:adec="http://schemas.microsoft.com/office/drawing/2017/decorative" val="1"/>
              </a:ext>
            </a:extLst>
          </p:cNvPr>
          <p:cNvSpPr/>
          <p:nvPr userDrawn="1"/>
        </p:nvSpPr>
        <p:spPr>
          <a:xfrm>
            <a:off x="1" y="5983104"/>
            <a:ext cx="12192000" cy="873925"/>
          </a:xfrm>
          <a:prstGeom prst="rect">
            <a:avLst/>
          </a:prstGeom>
          <a:solidFill>
            <a:schemeClr val="accent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20">
            <a:extLst>
              <a:ext uri="{FF2B5EF4-FFF2-40B4-BE49-F238E27FC236}">
                <a16:creationId xmlns:a16="http://schemas.microsoft.com/office/drawing/2014/main" id="{2DCCFF86-2471-421E-E5FF-E38943252F15}"/>
              </a:ext>
              <a:ext uri="{C183D7F6-B498-43B3-948B-1728B52AA6E4}">
                <adec:decorative xmlns:adec="http://schemas.microsoft.com/office/drawing/2017/decorative" val="1"/>
              </a:ext>
            </a:extLst>
          </p:cNvPr>
          <p:cNvSpPr>
            <a:spLocks noChangeAspect="1"/>
          </p:cNvSpPr>
          <p:nvPr userDrawn="1"/>
        </p:nvSpPr>
        <p:spPr>
          <a:xfrm flipH="1" flipV="1">
            <a:off x="0" y="0"/>
            <a:ext cx="2286000" cy="2285973"/>
          </a:xfrm>
          <a:custGeom>
            <a:avLst/>
            <a:gdLst>
              <a:gd name="connsiteX0" fmla="*/ 3200357 w 3200357"/>
              <a:gd name="connsiteY0" fmla="*/ 0 h 3200320"/>
              <a:gd name="connsiteX1" fmla="*/ 3200357 w 3200357"/>
              <a:gd name="connsiteY1" fmla="*/ 3200320 h 3200320"/>
              <a:gd name="connsiteX2" fmla="*/ 0 w 3200357"/>
              <a:gd name="connsiteY2" fmla="*/ 3200320 h 3200320"/>
              <a:gd name="connsiteX3" fmla="*/ 159536 w 3200357"/>
              <a:gd name="connsiteY3" fmla="*/ 3196412 h 3200320"/>
              <a:gd name="connsiteX4" fmla="*/ 3196195 w 3200357"/>
              <a:gd name="connsiteY4" fmla="*/ 164613 h 3200320"/>
              <a:gd name="connsiteX5" fmla="*/ 3200357 w 3200357"/>
              <a:gd name="connsiteY5" fmla="*/ 0 h 3200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00357" h="3200320">
                <a:moveTo>
                  <a:pt x="3200357" y="0"/>
                </a:moveTo>
                <a:lnTo>
                  <a:pt x="3200357" y="3200320"/>
                </a:lnTo>
                <a:lnTo>
                  <a:pt x="0" y="3200320"/>
                </a:lnTo>
                <a:lnTo>
                  <a:pt x="159536" y="3196412"/>
                </a:lnTo>
                <a:cubicBezTo>
                  <a:pt x="1798363" y="3115939"/>
                  <a:pt x="3113157" y="1802765"/>
                  <a:pt x="3196195" y="164613"/>
                </a:cubicBezTo>
                <a:lnTo>
                  <a:pt x="3200357" y="0"/>
                </a:lnTo>
                <a:close/>
              </a:path>
            </a:pathLst>
          </a:cu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21">
            <a:extLst>
              <a:ext uri="{FF2B5EF4-FFF2-40B4-BE49-F238E27FC236}">
                <a16:creationId xmlns:a16="http://schemas.microsoft.com/office/drawing/2014/main" id="{8300B484-623C-071D-E849-138F761417EE}"/>
              </a:ext>
              <a:ext uri="{C183D7F6-B498-43B3-948B-1728B52AA6E4}">
                <adec:decorative xmlns:adec="http://schemas.microsoft.com/office/drawing/2017/decorative" val="1"/>
              </a:ext>
            </a:extLst>
          </p:cNvPr>
          <p:cNvSpPr>
            <a:spLocks noChangeAspect="1"/>
          </p:cNvSpPr>
          <p:nvPr userDrawn="1"/>
        </p:nvSpPr>
        <p:spPr>
          <a:xfrm rot="16200000" flipH="1" flipV="1">
            <a:off x="-433923" y="5546255"/>
            <a:ext cx="1745673" cy="877824"/>
          </a:xfrm>
          <a:custGeom>
            <a:avLst/>
            <a:gdLst>
              <a:gd name="connsiteX0" fmla="*/ 0 w 4572000"/>
              <a:gd name="connsiteY0" fmla="*/ 2285974 h 2285974"/>
              <a:gd name="connsiteX1" fmla="*/ 113956 w 4572000"/>
              <a:gd name="connsiteY1" fmla="*/ 2283183 h 2285974"/>
              <a:gd name="connsiteX2" fmla="*/ 2283027 w 4572000"/>
              <a:gd name="connsiteY2" fmla="*/ 117584 h 2285974"/>
              <a:gd name="connsiteX3" fmla="*/ 2286000 w 4572000"/>
              <a:gd name="connsiteY3" fmla="*/ 0 h 2285974"/>
              <a:gd name="connsiteX4" fmla="*/ 2288973 w 4572000"/>
              <a:gd name="connsiteY4" fmla="*/ 117584 h 2285974"/>
              <a:gd name="connsiteX5" fmla="*/ 4458044 w 4572000"/>
              <a:gd name="connsiteY5" fmla="*/ 2283183 h 2285974"/>
              <a:gd name="connsiteX6" fmla="*/ 4572000 w 4572000"/>
              <a:gd name="connsiteY6" fmla="*/ 2285974 h 2285974"/>
              <a:gd name="connsiteX7" fmla="*/ 2286000 w 4572000"/>
              <a:gd name="connsiteY7" fmla="*/ 2285974 h 2285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2000" h="2285974">
                <a:moveTo>
                  <a:pt x="0" y="2285974"/>
                </a:moveTo>
                <a:lnTo>
                  <a:pt x="113956" y="2283183"/>
                </a:lnTo>
                <a:cubicBezTo>
                  <a:pt x="1284562" y="2225701"/>
                  <a:pt x="2223714" y="1287708"/>
                  <a:pt x="2283027" y="117584"/>
                </a:cubicBezTo>
                <a:lnTo>
                  <a:pt x="2286000" y="0"/>
                </a:lnTo>
                <a:lnTo>
                  <a:pt x="2288973" y="117584"/>
                </a:lnTo>
                <a:cubicBezTo>
                  <a:pt x="2348287" y="1287708"/>
                  <a:pt x="3287438" y="2225701"/>
                  <a:pt x="4458044" y="2283183"/>
                </a:cubicBezTo>
                <a:lnTo>
                  <a:pt x="4572000" y="2285974"/>
                </a:lnTo>
                <a:lnTo>
                  <a:pt x="2286000" y="2285974"/>
                </a:lnTo>
                <a:close/>
              </a:path>
            </a:pathLst>
          </a:custGeom>
          <a:solidFill>
            <a:schemeClr val="accent2">
              <a:lumMod val="40000"/>
              <a:lumOff val="60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Title 18">
            <a:extLst>
              <a:ext uri="{FF2B5EF4-FFF2-40B4-BE49-F238E27FC236}">
                <a16:creationId xmlns:a16="http://schemas.microsoft.com/office/drawing/2014/main" id="{99A6249F-0E28-0ABF-FE63-7ECC0E106258}"/>
              </a:ext>
            </a:extLst>
          </p:cNvPr>
          <p:cNvSpPr>
            <a:spLocks noGrp="1"/>
          </p:cNvSpPr>
          <p:nvPr>
            <p:ph type="title" hasCustomPrompt="1"/>
          </p:nvPr>
        </p:nvSpPr>
        <p:spPr>
          <a:xfrm>
            <a:off x="1362805" y="344399"/>
            <a:ext cx="9599008" cy="1729547"/>
          </a:xfrm>
        </p:spPr>
        <p:txBody>
          <a:bodyPr>
            <a:normAutofit/>
          </a:bodyPr>
          <a:lstStyle>
            <a:lvl1pPr>
              <a:defRPr sz="3600">
                <a:solidFill>
                  <a:schemeClr val="accent2">
                    <a:lumMod val="75000"/>
                  </a:schemeClr>
                </a:solidFill>
              </a:defRPr>
            </a:lvl1pPr>
          </a:lstStyle>
          <a:p>
            <a:r>
              <a:rPr lang="en-US"/>
              <a:t>Click to add title</a:t>
            </a:r>
          </a:p>
        </p:txBody>
      </p:sp>
      <p:sp>
        <p:nvSpPr>
          <p:cNvPr id="21" name="Content Placeholder 20">
            <a:extLst>
              <a:ext uri="{FF2B5EF4-FFF2-40B4-BE49-F238E27FC236}">
                <a16:creationId xmlns:a16="http://schemas.microsoft.com/office/drawing/2014/main" id="{CCC29225-33B5-6D19-F0BA-DE3F864F640A}"/>
              </a:ext>
            </a:extLst>
          </p:cNvPr>
          <p:cNvSpPr>
            <a:spLocks noGrp="1"/>
          </p:cNvSpPr>
          <p:nvPr>
            <p:ph sz="quarter" idx="10" hasCustomPrompt="1"/>
          </p:nvPr>
        </p:nvSpPr>
        <p:spPr>
          <a:xfrm>
            <a:off x="1370867" y="2274034"/>
            <a:ext cx="4643438" cy="3298630"/>
          </a:xfrm>
        </p:spPr>
        <p:txBody>
          <a:bodyPr>
            <a:normAutofit/>
          </a:bodyPr>
          <a:lstStyle>
            <a:lvl1pPr>
              <a:spcBef>
                <a:spcPts val="0"/>
              </a:spcBef>
              <a:spcAft>
                <a:spcPts val="600"/>
              </a:spcAft>
              <a:buClr>
                <a:schemeClr val="tx1"/>
              </a:buClr>
              <a:defRPr sz="1800"/>
            </a:lvl1pPr>
            <a:lvl2pPr>
              <a:spcBef>
                <a:spcPts val="0"/>
              </a:spcBef>
              <a:spcAft>
                <a:spcPts val="600"/>
              </a:spcAft>
              <a:buClr>
                <a:schemeClr val="tx1"/>
              </a:buClr>
              <a:defRPr sz="1600"/>
            </a:lvl2pPr>
            <a:lvl3pPr>
              <a:spcBef>
                <a:spcPts val="0"/>
              </a:spcBef>
              <a:spcAft>
                <a:spcPts val="600"/>
              </a:spcAft>
              <a:buClr>
                <a:schemeClr val="tx1"/>
              </a:buClr>
              <a:defRPr sz="1400"/>
            </a:lvl3pPr>
            <a:lvl4pPr>
              <a:spcBef>
                <a:spcPts val="0"/>
              </a:spcBef>
              <a:spcAft>
                <a:spcPts val="600"/>
              </a:spcAft>
              <a:buClr>
                <a:schemeClr val="tx1"/>
              </a:buClr>
              <a:defRPr sz="1200"/>
            </a:lvl4pPr>
            <a:lvl5pPr>
              <a:spcBef>
                <a:spcPts val="0"/>
              </a:spcBef>
              <a:spcAft>
                <a:spcPts val="600"/>
              </a:spcAft>
              <a:buClr>
                <a:schemeClr val="tx1"/>
              </a:buClr>
              <a:defRPr sz="1200"/>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22" name="Content Placeholder 20">
            <a:extLst>
              <a:ext uri="{FF2B5EF4-FFF2-40B4-BE49-F238E27FC236}">
                <a16:creationId xmlns:a16="http://schemas.microsoft.com/office/drawing/2014/main" id="{FB67020D-DF60-17C1-8DEC-EDECF653540F}"/>
              </a:ext>
            </a:extLst>
          </p:cNvPr>
          <p:cNvSpPr>
            <a:spLocks noGrp="1"/>
          </p:cNvSpPr>
          <p:nvPr>
            <p:ph sz="quarter" idx="11" hasCustomPrompt="1"/>
          </p:nvPr>
        </p:nvSpPr>
        <p:spPr>
          <a:xfrm>
            <a:off x="6318375" y="2274034"/>
            <a:ext cx="4643438" cy="3298630"/>
          </a:xfrm>
        </p:spPr>
        <p:txBody>
          <a:bodyPr>
            <a:normAutofit/>
          </a:bodyPr>
          <a:lstStyle>
            <a:lvl1pPr>
              <a:spcBef>
                <a:spcPts val="0"/>
              </a:spcBef>
              <a:spcAft>
                <a:spcPts val="600"/>
              </a:spcAft>
              <a:buClr>
                <a:schemeClr val="tx1"/>
              </a:buClr>
              <a:defRPr sz="1800"/>
            </a:lvl1pPr>
            <a:lvl2pPr>
              <a:spcBef>
                <a:spcPts val="0"/>
              </a:spcBef>
              <a:spcAft>
                <a:spcPts val="600"/>
              </a:spcAft>
              <a:buClr>
                <a:schemeClr val="tx1"/>
              </a:buClr>
              <a:defRPr sz="1600"/>
            </a:lvl2pPr>
            <a:lvl3pPr>
              <a:spcBef>
                <a:spcPts val="0"/>
              </a:spcBef>
              <a:spcAft>
                <a:spcPts val="600"/>
              </a:spcAft>
              <a:buClr>
                <a:schemeClr val="tx1"/>
              </a:buClr>
              <a:defRPr sz="1400"/>
            </a:lvl3pPr>
            <a:lvl4pPr>
              <a:spcBef>
                <a:spcPts val="0"/>
              </a:spcBef>
              <a:spcAft>
                <a:spcPts val="600"/>
              </a:spcAft>
              <a:buClr>
                <a:schemeClr val="tx1"/>
              </a:buClr>
              <a:defRPr sz="1200"/>
            </a:lvl4pPr>
            <a:lvl5pPr>
              <a:spcBef>
                <a:spcPts val="0"/>
              </a:spcBef>
              <a:spcAft>
                <a:spcPts val="600"/>
              </a:spcAft>
              <a:buClr>
                <a:schemeClr val="tx1"/>
              </a:buClr>
              <a:defRPr sz="1200"/>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2" name="Slide Number Placeholder 5">
            <a:extLst>
              <a:ext uri="{FF2B5EF4-FFF2-40B4-BE49-F238E27FC236}">
                <a16:creationId xmlns:a16="http://schemas.microsoft.com/office/drawing/2014/main" id="{75812651-A64E-FA0C-7D84-B20BA7C67313}"/>
              </a:ext>
            </a:extLst>
          </p:cNvPr>
          <p:cNvSpPr>
            <a:spLocks noGrp="1"/>
          </p:cNvSpPr>
          <p:nvPr>
            <p:ph type="sldNum" sz="quarter" idx="4"/>
          </p:nvPr>
        </p:nvSpPr>
        <p:spPr>
          <a:xfrm>
            <a:off x="10896600" y="5983104"/>
            <a:ext cx="1295400" cy="874895"/>
          </a:xfrm>
          <a:prstGeom prst="rect">
            <a:avLst/>
          </a:prstGeom>
        </p:spPr>
        <p:txBody>
          <a:bodyPr vert="horz" lIns="91440" tIns="45720" rIns="91440" bIns="45720" rtlCol="0" anchor="ctr"/>
          <a:lstStyle>
            <a:lvl1pPr algn="ctr">
              <a:defRPr sz="1200">
                <a:solidFill>
                  <a:srgbClr val="FFFFFF"/>
                </a:solidFill>
                <a:latin typeface="+mj-lt"/>
              </a:defRPr>
            </a:lvl1pPr>
          </a:lstStyle>
          <a:p>
            <a:fld id="{08AB70BE-1769-45B8-85A6-0C837432C7E6}" type="slidenum">
              <a:rPr lang="en-US" smtClean="0"/>
              <a:pPr/>
              <a:t>‹#›</a:t>
            </a:fld>
            <a:endParaRPr lang="en-US"/>
          </a:p>
        </p:txBody>
      </p:sp>
    </p:spTree>
    <p:extLst>
      <p:ext uri="{BB962C8B-B14F-4D97-AF65-F5344CB8AC3E}">
        <p14:creationId xmlns:p14="http://schemas.microsoft.com/office/powerpoint/2010/main" val="9571040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userDrawn="1">
  <p:cSld name="Title and 2 Column 2">
    <p:spTree>
      <p:nvGrpSpPr>
        <p:cNvPr id="1" name=""/>
        <p:cNvGrpSpPr/>
        <p:nvPr/>
      </p:nvGrpSpPr>
      <p:grpSpPr>
        <a:xfrm>
          <a:off x="0" y="0"/>
          <a:ext cx="0" cy="0"/>
          <a:chOff x="0" y="0"/>
          <a:chExt cx="0" cy="0"/>
        </a:xfrm>
      </p:grpSpPr>
      <p:sp>
        <p:nvSpPr>
          <p:cNvPr id="2" name="Freeform 36">
            <a:extLst>
              <a:ext uri="{FF2B5EF4-FFF2-40B4-BE49-F238E27FC236}">
                <a16:creationId xmlns:a16="http://schemas.microsoft.com/office/drawing/2014/main" id="{F8F589DA-127F-E2E7-6ADA-1D3C04799932}"/>
              </a:ext>
              <a:ext uri="{C183D7F6-B498-43B3-948B-1728B52AA6E4}">
                <adec:decorative xmlns:adec="http://schemas.microsoft.com/office/drawing/2017/decorative" val="1"/>
              </a:ext>
            </a:extLst>
          </p:cNvPr>
          <p:cNvSpPr/>
          <p:nvPr userDrawn="1"/>
        </p:nvSpPr>
        <p:spPr>
          <a:xfrm>
            <a:off x="8991645" y="3657688"/>
            <a:ext cx="3200357" cy="3200320"/>
          </a:xfrm>
          <a:custGeom>
            <a:avLst/>
            <a:gdLst>
              <a:gd name="connsiteX0" fmla="*/ 3200357 w 3200357"/>
              <a:gd name="connsiteY0" fmla="*/ 0 h 3200320"/>
              <a:gd name="connsiteX1" fmla="*/ 3200357 w 3200357"/>
              <a:gd name="connsiteY1" fmla="*/ 3200320 h 3200320"/>
              <a:gd name="connsiteX2" fmla="*/ 0 w 3200357"/>
              <a:gd name="connsiteY2" fmla="*/ 3200320 h 3200320"/>
              <a:gd name="connsiteX3" fmla="*/ 159536 w 3200357"/>
              <a:gd name="connsiteY3" fmla="*/ 3196412 h 3200320"/>
              <a:gd name="connsiteX4" fmla="*/ 3196195 w 3200357"/>
              <a:gd name="connsiteY4" fmla="*/ 164613 h 3200320"/>
              <a:gd name="connsiteX5" fmla="*/ 3200357 w 3200357"/>
              <a:gd name="connsiteY5" fmla="*/ 0 h 3200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00357" h="3200320">
                <a:moveTo>
                  <a:pt x="3200357" y="0"/>
                </a:moveTo>
                <a:lnTo>
                  <a:pt x="3200357" y="3200320"/>
                </a:lnTo>
                <a:lnTo>
                  <a:pt x="0" y="3200320"/>
                </a:lnTo>
                <a:lnTo>
                  <a:pt x="159536" y="3196412"/>
                </a:lnTo>
                <a:cubicBezTo>
                  <a:pt x="1798363" y="3115939"/>
                  <a:pt x="3113157" y="1802765"/>
                  <a:pt x="3196195" y="164613"/>
                </a:cubicBezTo>
                <a:lnTo>
                  <a:pt x="3200357" y="0"/>
                </a:lnTo>
                <a:close/>
              </a:path>
            </a:pathLst>
          </a:custGeom>
          <a:solidFill>
            <a:schemeClr val="accent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 name="Rectangle 7">
            <a:extLst>
              <a:ext uri="{FF2B5EF4-FFF2-40B4-BE49-F238E27FC236}">
                <a16:creationId xmlns:a16="http://schemas.microsoft.com/office/drawing/2014/main" id="{8700FBF0-749D-0FF0-74B6-3565174CA001}"/>
              </a:ext>
              <a:ext uri="{C183D7F6-B498-43B3-948B-1728B52AA6E4}">
                <adec:decorative xmlns:adec="http://schemas.microsoft.com/office/drawing/2017/decorative" val="1"/>
              </a:ext>
            </a:extLst>
          </p:cNvPr>
          <p:cNvSpPr/>
          <p:nvPr userDrawn="1"/>
        </p:nvSpPr>
        <p:spPr>
          <a:xfrm rot="5400000">
            <a:off x="-2992038" y="2992045"/>
            <a:ext cx="6858000" cy="873925"/>
          </a:xfrm>
          <a:prstGeom prst="rect">
            <a:avLst/>
          </a:prstGeom>
          <a:solidFill>
            <a:schemeClr val="accent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10">
            <a:extLst>
              <a:ext uri="{FF2B5EF4-FFF2-40B4-BE49-F238E27FC236}">
                <a16:creationId xmlns:a16="http://schemas.microsoft.com/office/drawing/2014/main" id="{0DDA3FAB-74FF-4772-2BA4-B242E12ABEC7}"/>
              </a:ext>
              <a:ext uri="{C183D7F6-B498-43B3-948B-1728B52AA6E4}">
                <adec:decorative xmlns:adec="http://schemas.microsoft.com/office/drawing/2017/decorative" val="1"/>
              </a:ext>
            </a:extLst>
          </p:cNvPr>
          <p:cNvSpPr>
            <a:spLocks noChangeAspect="1"/>
          </p:cNvSpPr>
          <p:nvPr userDrawn="1"/>
        </p:nvSpPr>
        <p:spPr>
          <a:xfrm flipH="1" flipV="1">
            <a:off x="1" y="0"/>
            <a:ext cx="1745673" cy="877824"/>
          </a:xfrm>
          <a:custGeom>
            <a:avLst/>
            <a:gdLst>
              <a:gd name="connsiteX0" fmla="*/ 0 w 4572000"/>
              <a:gd name="connsiteY0" fmla="*/ 2285974 h 2285974"/>
              <a:gd name="connsiteX1" fmla="*/ 113956 w 4572000"/>
              <a:gd name="connsiteY1" fmla="*/ 2283183 h 2285974"/>
              <a:gd name="connsiteX2" fmla="*/ 2283027 w 4572000"/>
              <a:gd name="connsiteY2" fmla="*/ 117584 h 2285974"/>
              <a:gd name="connsiteX3" fmla="*/ 2286000 w 4572000"/>
              <a:gd name="connsiteY3" fmla="*/ 0 h 2285974"/>
              <a:gd name="connsiteX4" fmla="*/ 2288973 w 4572000"/>
              <a:gd name="connsiteY4" fmla="*/ 117584 h 2285974"/>
              <a:gd name="connsiteX5" fmla="*/ 4458044 w 4572000"/>
              <a:gd name="connsiteY5" fmla="*/ 2283183 h 2285974"/>
              <a:gd name="connsiteX6" fmla="*/ 4572000 w 4572000"/>
              <a:gd name="connsiteY6" fmla="*/ 2285974 h 2285974"/>
              <a:gd name="connsiteX7" fmla="*/ 2286000 w 4572000"/>
              <a:gd name="connsiteY7" fmla="*/ 2285974 h 2285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2000" h="2285974">
                <a:moveTo>
                  <a:pt x="0" y="2285974"/>
                </a:moveTo>
                <a:lnTo>
                  <a:pt x="113956" y="2283183"/>
                </a:lnTo>
                <a:cubicBezTo>
                  <a:pt x="1284562" y="2225701"/>
                  <a:pt x="2223714" y="1287708"/>
                  <a:pt x="2283027" y="117584"/>
                </a:cubicBezTo>
                <a:lnTo>
                  <a:pt x="2286000" y="0"/>
                </a:lnTo>
                <a:lnTo>
                  <a:pt x="2288973" y="117584"/>
                </a:lnTo>
                <a:cubicBezTo>
                  <a:pt x="2348287" y="1287708"/>
                  <a:pt x="3287438" y="2225701"/>
                  <a:pt x="4458044" y="2283183"/>
                </a:cubicBezTo>
                <a:lnTo>
                  <a:pt x="4572000" y="2285974"/>
                </a:lnTo>
                <a:lnTo>
                  <a:pt x="2286000" y="2285974"/>
                </a:lnTo>
                <a:close/>
              </a:path>
            </a:pathLst>
          </a:custGeom>
          <a:solidFill>
            <a:schemeClr val="accent2">
              <a:lumMod val="40000"/>
              <a:lumOff val="60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Title 11">
            <a:extLst>
              <a:ext uri="{FF2B5EF4-FFF2-40B4-BE49-F238E27FC236}">
                <a16:creationId xmlns:a16="http://schemas.microsoft.com/office/drawing/2014/main" id="{FBE95B3E-84B8-3910-65C9-87914802BEA1}"/>
              </a:ext>
            </a:extLst>
          </p:cNvPr>
          <p:cNvSpPr>
            <a:spLocks noGrp="1"/>
          </p:cNvSpPr>
          <p:nvPr>
            <p:ph type="title" hasCustomPrompt="1"/>
          </p:nvPr>
        </p:nvSpPr>
        <p:spPr>
          <a:xfrm>
            <a:off x="1371598" y="369277"/>
            <a:ext cx="9590215" cy="1708514"/>
          </a:xfrm>
        </p:spPr>
        <p:txBody>
          <a:bodyPr>
            <a:normAutofit/>
          </a:bodyPr>
          <a:lstStyle>
            <a:lvl1pPr>
              <a:defRPr sz="3600">
                <a:solidFill>
                  <a:schemeClr val="accent2">
                    <a:lumMod val="75000"/>
                  </a:schemeClr>
                </a:solidFill>
              </a:defRPr>
            </a:lvl1pPr>
          </a:lstStyle>
          <a:p>
            <a:r>
              <a:rPr lang="en-US"/>
              <a:t>Click to add title</a:t>
            </a:r>
          </a:p>
        </p:txBody>
      </p:sp>
      <p:sp>
        <p:nvSpPr>
          <p:cNvPr id="13" name="Content Placeholder 20">
            <a:extLst>
              <a:ext uri="{FF2B5EF4-FFF2-40B4-BE49-F238E27FC236}">
                <a16:creationId xmlns:a16="http://schemas.microsoft.com/office/drawing/2014/main" id="{90BA2746-C141-C524-CDDE-DD672A80A2C8}"/>
              </a:ext>
            </a:extLst>
          </p:cNvPr>
          <p:cNvSpPr>
            <a:spLocks noGrp="1"/>
          </p:cNvSpPr>
          <p:nvPr>
            <p:ph sz="quarter" idx="10" hasCustomPrompt="1"/>
          </p:nvPr>
        </p:nvSpPr>
        <p:spPr>
          <a:xfrm>
            <a:off x="1370867" y="2274033"/>
            <a:ext cx="3347782" cy="3436653"/>
          </a:xfrm>
        </p:spPr>
        <p:txBody>
          <a:bodyPr>
            <a:normAutofit/>
          </a:bodyPr>
          <a:lstStyle>
            <a:lvl1pPr>
              <a:spcBef>
                <a:spcPts val="0"/>
              </a:spcBef>
              <a:spcAft>
                <a:spcPts val="600"/>
              </a:spcAft>
              <a:buClr>
                <a:schemeClr val="tx1"/>
              </a:buClr>
              <a:defRPr sz="1800" b="1"/>
            </a:lvl1pPr>
            <a:lvl2pPr>
              <a:spcBef>
                <a:spcPts val="0"/>
              </a:spcBef>
              <a:spcAft>
                <a:spcPts val="600"/>
              </a:spcAft>
              <a:buClr>
                <a:schemeClr val="tx1"/>
              </a:buClr>
              <a:defRPr sz="1600" b="1"/>
            </a:lvl2pPr>
            <a:lvl3pPr>
              <a:spcBef>
                <a:spcPts val="0"/>
              </a:spcBef>
              <a:spcAft>
                <a:spcPts val="600"/>
              </a:spcAft>
              <a:buClr>
                <a:schemeClr val="tx1"/>
              </a:buClr>
              <a:defRPr sz="1400" b="1"/>
            </a:lvl3pPr>
            <a:lvl4pPr>
              <a:spcBef>
                <a:spcPts val="0"/>
              </a:spcBef>
              <a:spcAft>
                <a:spcPts val="600"/>
              </a:spcAft>
              <a:buClr>
                <a:schemeClr val="tx1"/>
              </a:buClr>
              <a:defRPr sz="1200" b="1"/>
            </a:lvl4pPr>
            <a:lvl5pPr>
              <a:spcBef>
                <a:spcPts val="0"/>
              </a:spcBef>
              <a:spcAft>
                <a:spcPts val="600"/>
              </a:spcAft>
              <a:buClr>
                <a:schemeClr val="tx1"/>
              </a:buClr>
              <a:defRPr sz="1200" b="1"/>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14" name="Content Placeholder 20">
            <a:extLst>
              <a:ext uri="{FF2B5EF4-FFF2-40B4-BE49-F238E27FC236}">
                <a16:creationId xmlns:a16="http://schemas.microsoft.com/office/drawing/2014/main" id="{53421E6F-1A11-40B7-DB53-FC96CE9D787B}"/>
              </a:ext>
            </a:extLst>
          </p:cNvPr>
          <p:cNvSpPr>
            <a:spLocks noGrp="1"/>
          </p:cNvSpPr>
          <p:nvPr>
            <p:ph sz="quarter" idx="11" hasCustomPrompt="1"/>
          </p:nvPr>
        </p:nvSpPr>
        <p:spPr>
          <a:xfrm>
            <a:off x="4925269" y="2274033"/>
            <a:ext cx="6036544" cy="3436653"/>
          </a:xfrm>
        </p:spPr>
        <p:txBody>
          <a:bodyPr>
            <a:normAutofit/>
          </a:bodyPr>
          <a:lstStyle>
            <a:lvl1pPr>
              <a:spcBef>
                <a:spcPts val="0"/>
              </a:spcBef>
              <a:spcAft>
                <a:spcPts val="600"/>
              </a:spcAft>
              <a:buClr>
                <a:schemeClr val="tx1"/>
              </a:buClr>
              <a:defRPr sz="1800"/>
            </a:lvl1pPr>
            <a:lvl2pPr>
              <a:spcBef>
                <a:spcPts val="0"/>
              </a:spcBef>
              <a:spcAft>
                <a:spcPts val="600"/>
              </a:spcAft>
              <a:buClr>
                <a:schemeClr val="tx1"/>
              </a:buClr>
              <a:defRPr sz="1600"/>
            </a:lvl2pPr>
            <a:lvl3pPr>
              <a:spcBef>
                <a:spcPts val="0"/>
              </a:spcBef>
              <a:spcAft>
                <a:spcPts val="600"/>
              </a:spcAft>
              <a:buClr>
                <a:schemeClr val="tx1"/>
              </a:buClr>
              <a:defRPr sz="1400"/>
            </a:lvl3pPr>
            <a:lvl4pPr>
              <a:spcBef>
                <a:spcPts val="0"/>
              </a:spcBef>
              <a:spcAft>
                <a:spcPts val="600"/>
              </a:spcAft>
              <a:buClr>
                <a:schemeClr val="tx1"/>
              </a:buClr>
              <a:defRPr sz="1200"/>
            </a:lvl4pPr>
            <a:lvl5pPr>
              <a:spcBef>
                <a:spcPts val="0"/>
              </a:spcBef>
              <a:spcAft>
                <a:spcPts val="600"/>
              </a:spcAft>
              <a:buClr>
                <a:schemeClr val="tx1"/>
              </a:buClr>
              <a:defRPr sz="1200"/>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11" name="Slide Number Placeholder 5">
            <a:extLst>
              <a:ext uri="{FF2B5EF4-FFF2-40B4-BE49-F238E27FC236}">
                <a16:creationId xmlns:a16="http://schemas.microsoft.com/office/drawing/2014/main" id="{078CC75E-2849-6C28-42BF-61EBFD22CDE7}"/>
              </a:ext>
            </a:extLst>
          </p:cNvPr>
          <p:cNvSpPr>
            <a:spLocks noGrp="1"/>
          </p:cNvSpPr>
          <p:nvPr>
            <p:ph type="sldNum" sz="quarter" idx="4"/>
          </p:nvPr>
        </p:nvSpPr>
        <p:spPr>
          <a:xfrm>
            <a:off x="10896600" y="5983104"/>
            <a:ext cx="1295400" cy="874895"/>
          </a:xfrm>
          <a:prstGeom prst="rect">
            <a:avLst/>
          </a:prstGeom>
        </p:spPr>
        <p:txBody>
          <a:bodyPr vert="horz" lIns="91440" tIns="45720" rIns="91440" bIns="45720" rtlCol="0" anchor="ctr"/>
          <a:lstStyle>
            <a:lvl1pPr algn="ctr">
              <a:defRPr sz="1200">
                <a:solidFill>
                  <a:srgbClr val="FFFFFF"/>
                </a:solidFill>
                <a:latin typeface="+mj-lt"/>
              </a:defRPr>
            </a:lvl1pPr>
          </a:lstStyle>
          <a:p>
            <a:fld id="{08AB70BE-1769-45B8-85A6-0C837432C7E6}" type="slidenum">
              <a:rPr lang="en-US" smtClean="0"/>
              <a:pPr/>
              <a:t>‹#›</a:t>
            </a:fld>
            <a:endParaRPr lang="en-US"/>
          </a:p>
        </p:txBody>
      </p:sp>
    </p:spTree>
    <p:extLst>
      <p:ext uri="{BB962C8B-B14F-4D97-AF65-F5344CB8AC3E}">
        <p14:creationId xmlns:p14="http://schemas.microsoft.com/office/powerpoint/2010/main" val="3127961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99839C-7D7A-49F1-8BFE-85C6C7D78BE7}"/>
              </a:ext>
            </a:extLst>
          </p:cNvPr>
          <p:cNvSpPr>
            <a:spLocks noGrp="1"/>
          </p:cNvSpPr>
          <p:nvPr>
            <p:ph type="title"/>
          </p:nvPr>
        </p:nvSpPr>
        <p:spPr>
          <a:xfrm>
            <a:off x="905256" y="590668"/>
            <a:ext cx="9914859" cy="1329004"/>
          </a:xfrm>
        </p:spPr>
        <p:txBody>
          <a:bodyPr>
            <a:normAutofit/>
          </a:bodyPr>
          <a:lstStyle>
            <a:lvl1pPr>
              <a:lnSpc>
                <a:spcPct val="100000"/>
              </a:lnSpc>
              <a:defRPr sz="4000"/>
            </a:lvl1pPr>
          </a:lstStyle>
          <a:p>
            <a:r>
              <a:rPr lang="en-US"/>
              <a:t>Click to edit Master title style</a:t>
            </a:r>
          </a:p>
        </p:txBody>
      </p:sp>
      <p:sp>
        <p:nvSpPr>
          <p:cNvPr id="3" name="Content Placeholder 2">
            <a:extLst>
              <a:ext uri="{FF2B5EF4-FFF2-40B4-BE49-F238E27FC236}">
                <a16:creationId xmlns:a16="http://schemas.microsoft.com/office/drawing/2014/main" id="{C7E748DC-EBB9-44C6-8566-38F87FF7FD53}"/>
              </a:ext>
            </a:extLst>
          </p:cNvPr>
          <p:cNvSpPr>
            <a:spLocks noGrp="1"/>
          </p:cNvSpPr>
          <p:nvPr>
            <p:ph idx="1"/>
          </p:nvPr>
        </p:nvSpPr>
        <p:spPr>
          <a:xfrm>
            <a:off x="914400" y="1919673"/>
            <a:ext cx="9914860" cy="412331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342198-F50F-4C8A-9BD9-4CC3950F8FA8}"/>
              </a:ext>
            </a:extLst>
          </p:cNvPr>
          <p:cNvSpPr>
            <a:spLocks noGrp="1"/>
          </p:cNvSpPr>
          <p:nvPr>
            <p:ph type="dt" sz="half" idx="10"/>
          </p:nvPr>
        </p:nvSpPr>
        <p:spPr>
          <a:xfrm>
            <a:off x="9323285" y="6434524"/>
            <a:ext cx="2067867" cy="365125"/>
          </a:xfrm>
        </p:spPr>
        <p:txBody>
          <a:bodyPr/>
          <a:lstStyle>
            <a:lvl1pPr algn="r">
              <a:defRPr>
                <a:solidFill>
                  <a:schemeClr val="bg1"/>
                </a:solidFill>
              </a:defRPr>
            </a:lvl1pPr>
          </a:lstStyle>
          <a:p>
            <a:endParaRPr lang="en-US"/>
          </a:p>
        </p:txBody>
      </p:sp>
      <p:sp>
        <p:nvSpPr>
          <p:cNvPr id="5" name="Footer Placeholder 4">
            <a:extLst>
              <a:ext uri="{FF2B5EF4-FFF2-40B4-BE49-F238E27FC236}">
                <a16:creationId xmlns:a16="http://schemas.microsoft.com/office/drawing/2014/main" id="{BFA2F5AB-D8C6-4AE1-8FAE-CD0499CB6D03}"/>
              </a:ext>
            </a:extLst>
          </p:cNvPr>
          <p:cNvSpPr>
            <a:spLocks noGrp="1"/>
          </p:cNvSpPr>
          <p:nvPr>
            <p:ph type="ftr" sz="quarter" idx="11"/>
          </p:nvPr>
        </p:nvSpPr>
        <p:spPr>
          <a:xfrm>
            <a:off x="173736" y="6437376"/>
            <a:ext cx="3775914" cy="365125"/>
          </a:xfrm>
        </p:spPr>
        <p:txBody>
          <a:bodyPr/>
          <a:lstStyle>
            <a:lvl1pPr algn="l">
              <a:defRPr>
                <a:solidFill>
                  <a:schemeClr val="accent2"/>
                </a:solidFill>
              </a:defRPr>
            </a:lvl1pPr>
          </a:lstStyle>
          <a:p>
            <a:endParaRPr lang="en-US" sz="1000"/>
          </a:p>
        </p:txBody>
      </p:sp>
      <p:sp>
        <p:nvSpPr>
          <p:cNvPr id="6" name="Slide Number Placeholder 5">
            <a:extLst>
              <a:ext uri="{FF2B5EF4-FFF2-40B4-BE49-F238E27FC236}">
                <a16:creationId xmlns:a16="http://schemas.microsoft.com/office/drawing/2014/main" id="{175C58D8-B582-4DB3-A94D-056240199750}"/>
              </a:ext>
            </a:extLst>
          </p:cNvPr>
          <p:cNvSpPr>
            <a:spLocks noGrp="1"/>
          </p:cNvSpPr>
          <p:nvPr>
            <p:ph type="sldNum" sz="quarter" idx="12"/>
          </p:nvPr>
        </p:nvSpPr>
        <p:spPr>
          <a:xfrm>
            <a:off x="11391152" y="6434524"/>
            <a:ext cx="693261" cy="365125"/>
          </a:xfrm>
        </p:spPr>
        <p:txBody>
          <a:bodyPr/>
          <a:lstStyle>
            <a:lvl1pPr>
              <a:defRPr>
                <a:solidFill>
                  <a:schemeClr val="bg1"/>
                </a:solidFill>
              </a:defRPr>
            </a:lvl1pPr>
          </a:lstStyle>
          <a:p>
            <a:fld id="{08AB70BE-1769-45B8-85A6-0C837432C7E6}" type="slidenum">
              <a:rPr lang="en-US" smtClean="0"/>
              <a:pPr/>
              <a:t>‹#›</a:t>
            </a:fld>
            <a:endParaRPr lang="en-US"/>
          </a:p>
        </p:txBody>
      </p:sp>
    </p:spTree>
    <p:extLst>
      <p:ext uri="{BB962C8B-B14F-4D97-AF65-F5344CB8AC3E}">
        <p14:creationId xmlns:p14="http://schemas.microsoft.com/office/powerpoint/2010/main" val="2820939470"/>
      </p:ext>
    </p:extLst>
  </p:cSld>
  <p:clrMapOvr>
    <a:masterClrMapping/>
  </p:clrMapOvr>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userDrawn="1">
  <p:cSld name="Title Content and Picture 2">
    <p:spTree>
      <p:nvGrpSpPr>
        <p:cNvPr id="1" name=""/>
        <p:cNvGrpSpPr/>
        <p:nvPr/>
      </p:nvGrpSpPr>
      <p:grpSpPr>
        <a:xfrm>
          <a:off x="0" y="0"/>
          <a:ext cx="0" cy="0"/>
          <a:chOff x="0" y="0"/>
          <a:chExt cx="0" cy="0"/>
        </a:xfrm>
      </p:grpSpPr>
      <p:sp>
        <p:nvSpPr>
          <p:cNvPr id="6" name="Freeform: Shape 8">
            <a:extLst>
              <a:ext uri="{FF2B5EF4-FFF2-40B4-BE49-F238E27FC236}">
                <a16:creationId xmlns:a16="http://schemas.microsoft.com/office/drawing/2014/main" id="{D8A19A74-FE0D-4975-5657-5362CEB4D339}"/>
              </a:ext>
              <a:ext uri="{C183D7F6-B498-43B3-948B-1728B52AA6E4}">
                <adec:decorative xmlns:adec="http://schemas.microsoft.com/office/drawing/2017/decorative" val="1"/>
              </a:ext>
            </a:extLst>
          </p:cNvPr>
          <p:cNvSpPr/>
          <p:nvPr userDrawn="1"/>
        </p:nvSpPr>
        <p:spPr>
          <a:xfrm rot="10800000" flipH="1">
            <a:off x="6117263" y="5090690"/>
            <a:ext cx="1807536" cy="1777059"/>
          </a:xfrm>
          <a:custGeom>
            <a:avLst/>
            <a:gdLst>
              <a:gd name="connsiteX0" fmla="*/ 0 w 2353172"/>
              <a:gd name="connsiteY0" fmla="*/ 0 h 2431959"/>
              <a:gd name="connsiteX1" fmla="*/ 2353172 w 2353172"/>
              <a:gd name="connsiteY1" fmla="*/ 0 h 2431959"/>
              <a:gd name="connsiteX2" fmla="*/ 2353172 w 2353172"/>
              <a:gd name="connsiteY2" fmla="*/ 2431959 h 2431959"/>
              <a:gd name="connsiteX3" fmla="*/ 2352312 w 2353172"/>
              <a:gd name="connsiteY3" fmla="*/ 2431959 h 2431959"/>
              <a:gd name="connsiteX4" fmla="*/ 2340504 w 2353172"/>
              <a:gd name="connsiteY4" fmla="*/ 2198113 h 2431959"/>
              <a:gd name="connsiteX5" fmla="*/ 134816 w 2353172"/>
              <a:gd name="connsiteY5" fmla="*/ 6383 h 2431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53172" h="2431959">
                <a:moveTo>
                  <a:pt x="0" y="0"/>
                </a:moveTo>
                <a:lnTo>
                  <a:pt x="2353172" y="0"/>
                </a:lnTo>
                <a:lnTo>
                  <a:pt x="2353172" y="2431959"/>
                </a:lnTo>
                <a:lnTo>
                  <a:pt x="2352312" y="2431959"/>
                </a:lnTo>
                <a:lnTo>
                  <a:pt x="2340504" y="2198113"/>
                </a:lnTo>
                <a:cubicBezTo>
                  <a:pt x="2222700" y="1038123"/>
                  <a:pt x="1296917" y="116993"/>
                  <a:pt x="134816" y="6383"/>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 name="Rectangle 6">
            <a:extLst>
              <a:ext uri="{FF2B5EF4-FFF2-40B4-BE49-F238E27FC236}">
                <a16:creationId xmlns:a16="http://schemas.microsoft.com/office/drawing/2014/main" id="{68E8CCA9-A930-4217-FC4B-419AD08ED96F}"/>
              </a:ext>
              <a:ext uri="{C183D7F6-B498-43B3-948B-1728B52AA6E4}">
                <adec:decorative xmlns:adec="http://schemas.microsoft.com/office/drawing/2017/decorative" val="1"/>
              </a:ext>
            </a:extLst>
          </p:cNvPr>
          <p:cNvSpPr/>
          <p:nvPr userDrawn="1"/>
        </p:nvSpPr>
        <p:spPr>
          <a:xfrm rot="5400000">
            <a:off x="-2996913" y="2996911"/>
            <a:ext cx="6867747" cy="873925"/>
          </a:xfrm>
          <a:prstGeom prst="rect">
            <a:avLst/>
          </a:prstGeom>
          <a:solidFill>
            <a:schemeClr val="accent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25">
            <a:extLst>
              <a:ext uri="{FF2B5EF4-FFF2-40B4-BE49-F238E27FC236}">
                <a16:creationId xmlns:a16="http://schemas.microsoft.com/office/drawing/2014/main" id="{A5202170-963D-8D6D-EF61-11B291827C7A}"/>
              </a:ext>
              <a:ext uri="{C183D7F6-B498-43B3-948B-1728B52AA6E4}">
                <adec:decorative xmlns:adec="http://schemas.microsoft.com/office/drawing/2017/decorative" val="1"/>
              </a:ext>
            </a:extLst>
          </p:cNvPr>
          <p:cNvSpPr>
            <a:spLocks noChangeAspect="1"/>
          </p:cNvSpPr>
          <p:nvPr userDrawn="1"/>
        </p:nvSpPr>
        <p:spPr>
          <a:xfrm flipH="1" flipV="1">
            <a:off x="0" y="-8"/>
            <a:ext cx="1745673" cy="877824"/>
          </a:xfrm>
          <a:custGeom>
            <a:avLst/>
            <a:gdLst>
              <a:gd name="connsiteX0" fmla="*/ 0 w 4572000"/>
              <a:gd name="connsiteY0" fmla="*/ 2285974 h 2285974"/>
              <a:gd name="connsiteX1" fmla="*/ 113956 w 4572000"/>
              <a:gd name="connsiteY1" fmla="*/ 2283183 h 2285974"/>
              <a:gd name="connsiteX2" fmla="*/ 2283027 w 4572000"/>
              <a:gd name="connsiteY2" fmla="*/ 117584 h 2285974"/>
              <a:gd name="connsiteX3" fmla="*/ 2286000 w 4572000"/>
              <a:gd name="connsiteY3" fmla="*/ 0 h 2285974"/>
              <a:gd name="connsiteX4" fmla="*/ 2288973 w 4572000"/>
              <a:gd name="connsiteY4" fmla="*/ 117584 h 2285974"/>
              <a:gd name="connsiteX5" fmla="*/ 4458044 w 4572000"/>
              <a:gd name="connsiteY5" fmla="*/ 2283183 h 2285974"/>
              <a:gd name="connsiteX6" fmla="*/ 4572000 w 4572000"/>
              <a:gd name="connsiteY6" fmla="*/ 2285974 h 2285974"/>
              <a:gd name="connsiteX7" fmla="*/ 2286000 w 4572000"/>
              <a:gd name="connsiteY7" fmla="*/ 2285974 h 2285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2000" h="2285974">
                <a:moveTo>
                  <a:pt x="0" y="2285974"/>
                </a:moveTo>
                <a:lnTo>
                  <a:pt x="113956" y="2283183"/>
                </a:lnTo>
                <a:cubicBezTo>
                  <a:pt x="1284562" y="2225701"/>
                  <a:pt x="2223714" y="1287708"/>
                  <a:pt x="2283027" y="117584"/>
                </a:cubicBezTo>
                <a:lnTo>
                  <a:pt x="2286000" y="0"/>
                </a:lnTo>
                <a:lnTo>
                  <a:pt x="2288973" y="117584"/>
                </a:lnTo>
                <a:cubicBezTo>
                  <a:pt x="2348287" y="1287708"/>
                  <a:pt x="3287438" y="2225701"/>
                  <a:pt x="4458044" y="2283183"/>
                </a:cubicBezTo>
                <a:lnTo>
                  <a:pt x="4572000" y="2285974"/>
                </a:lnTo>
                <a:lnTo>
                  <a:pt x="2286000" y="2285974"/>
                </a:lnTo>
                <a:close/>
              </a:path>
            </a:pathLst>
          </a:custGeom>
          <a:solidFill>
            <a:schemeClr val="accent2">
              <a:lumMod val="40000"/>
              <a:lumOff val="60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Title 12">
            <a:extLst>
              <a:ext uri="{FF2B5EF4-FFF2-40B4-BE49-F238E27FC236}">
                <a16:creationId xmlns:a16="http://schemas.microsoft.com/office/drawing/2014/main" id="{6A71B5EB-558B-B072-1FF1-CDA55B10CC6E}"/>
              </a:ext>
            </a:extLst>
          </p:cNvPr>
          <p:cNvSpPr>
            <a:spLocks noGrp="1"/>
          </p:cNvSpPr>
          <p:nvPr>
            <p:ph type="title" hasCustomPrompt="1"/>
          </p:nvPr>
        </p:nvSpPr>
        <p:spPr>
          <a:xfrm>
            <a:off x="1381757" y="328860"/>
            <a:ext cx="6136643" cy="1777060"/>
          </a:xfrm>
        </p:spPr>
        <p:txBody>
          <a:bodyPr>
            <a:normAutofit/>
          </a:bodyPr>
          <a:lstStyle>
            <a:lvl1pPr>
              <a:defRPr sz="3600">
                <a:solidFill>
                  <a:schemeClr val="accent2">
                    <a:lumMod val="75000"/>
                  </a:schemeClr>
                </a:solidFill>
              </a:defRPr>
            </a:lvl1pPr>
          </a:lstStyle>
          <a:p>
            <a:r>
              <a:rPr lang="en-US"/>
              <a:t>Click to add title</a:t>
            </a:r>
          </a:p>
        </p:txBody>
      </p:sp>
      <p:sp>
        <p:nvSpPr>
          <p:cNvPr id="14" name="Content Placeholder 20">
            <a:extLst>
              <a:ext uri="{FF2B5EF4-FFF2-40B4-BE49-F238E27FC236}">
                <a16:creationId xmlns:a16="http://schemas.microsoft.com/office/drawing/2014/main" id="{B84F4814-519C-86D2-1886-90E0A98968D3}"/>
              </a:ext>
            </a:extLst>
          </p:cNvPr>
          <p:cNvSpPr>
            <a:spLocks noGrp="1"/>
          </p:cNvSpPr>
          <p:nvPr>
            <p:ph sz="quarter" idx="11" hasCustomPrompt="1"/>
          </p:nvPr>
        </p:nvSpPr>
        <p:spPr>
          <a:xfrm>
            <a:off x="1371204" y="2282999"/>
            <a:ext cx="6136643" cy="3685507"/>
          </a:xfrm>
        </p:spPr>
        <p:txBody>
          <a:bodyPr>
            <a:normAutofit/>
          </a:bodyPr>
          <a:lstStyle>
            <a:lvl1pPr>
              <a:spcBef>
                <a:spcPts val="0"/>
              </a:spcBef>
              <a:spcAft>
                <a:spcPts val="600"/>
              </a:spcAft>
              <a:buClr>
                <a:schemeClr val="tx1"/>
              </a:buClr>
              <a:defRPr sz="1800"/>
            </a:lvl1pPr>
            <a:lvl2pPr>
              <a:spcBef>
                <a:spcPts val="0"/>
              </a:spcBef>
              <a:spcAft>
                <a:spcPts val="600"/>
              </a:spcAft>
              <a:buClr>
                <a:schemeClr val="tx1"/>
              </a:buClr>
              <a:defRPr sz="1600"/>
            </a:lvl2pPr>
            <a:lvl3pPr>
              <a:spcBef>
                <a:spcPts val="0"/>
              </a:spcBef>
              <a:spcAft>
                <a:spcPts val="600"/>
              </a:spcAft>
              <a:buClr>
                <a:schemeClr val="tx1"/>
              </a:buClr>
              <a:defRPr sz="1400"/>
            </a:lvl3pPr>
            <a:lvl4pPr>
              <a:spcBef>
                <a:spcPts val="0"/>
              </a:spcBef>
              <a:spcAft>
                <a:spcPts val="600"/>
              </a:spcAft>
              <a:buClr>
                <a:schemeClr val="tx1"/>
              </a:buClr>
              <a:defRPr sz="1200"/>
            </a:lvl4pPr>
            <a:lvl5pPr>
              <a:spcBef>
                <a:spcPts val="0"/>
              </a:spcBef>
              <a:spcAft>
                <a:spcPts val="600"/>
              </a:spcAft>
              <a:buClr>
                <a:schemeClr val="tx1"/>
              </a:buClr>
              <a:defRPr sz="1200"/>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12" name="Picture Placeholder 11">
            <a:extLst>
              <a:ext uri="{FF2B5EF4-FFF2-40B4-BE49-F238E27FC236}">
                <a16:creationId xmlns:a16="http://schemas.microsoft.com/office/drawing/2014/main" id="{55A36A3E-F1BF-A2FC-E9BF-616718E65B8B}"/>
              </a:ext>
            </a:extLst>
          </p:cNvPr>
          <p:cNvSpPr>
            <a:spLocks noGrp="1"/>
          </p:cNvSpPr>
          <p:nvPr>
            <p:ph type="pic" sz="quarter" idx="10"/>
          </p:nvPr>
        </p:nvSpPr>
        <p:spPr>
          <a:xfrm>
            <a:off x="7924800" y="0"/>
            <a:ext cx="4267200" cy="6858000"/>
          </a:xfrm>
          <a:solidFill>
            <a:schemeClr val="accent2"/>
          </a:solidFill>
        </p:spPr>
        <p:txBody>
          <a:bodyPr/>
          <a:lstStyle>
            <a:lvl1pPr marL="0" indent="0" algn="ctr">
              <a:buNone/>
              <a:defRPr>
                <a:solidFill>
                  <a:schemeClr val="bg2"/>
                </a:solidFill>
              </a:defRPr>
            </a:lvl1pPr>
          </a:lstStyle>
          <a:p>
            <a:r>
              <a:rPr lang="en-US"/>
              <a:t>Click icon to add picture</a:t>
            </a:r>
          </a:p>
        </p:txBody>
      </p:sp>
      <p:sp>
        <p:nvSpPr>
          <p:cNvPr id="10" name="Slide Number Placeholder 5">
            <a:extLst>
              <a:ext uri="{FF2B5EF4-FFF2-40B4-BE49-F238E27FC236}">
                <a16:creationId xmlns:a16="http://schemas.microsoft.com/office/drawing/2014/main" id="{7769D9C9-E3F7-6719-75F2-AA70DF83E1AD}"/>
              </a:ext>
            </a:extLst>
          </p:cNvPr>
          <p:cNvSpPr>
            <a:spLocks noGrp="1"/>
          </p:cNvSpPr>
          <p:nvPr>
            <p:ph type="sldNum" sz="quarter" idx="4"/>
          </p:nvPr>
        </p:nvSpPr>
        <p:spPr>
          <a:xfrm>
            <a:off x="10896600" y="5983104"/>
            <a:ext cx="1295400" cy="874895"/>
          </a:xfrm>
          <a:prstGeom prst="rect">
            <a:avLst/>
          </a:prstGeom>
        </p:spPr>
        <p:txBody>
          <a:bodyPr vert="horz" lIns="91440" tIns="45720" rIns="91440" bIns="45720" rtlCol="0" anchor="ctr"/>
          <a:lstStyle>
            <a:lvl1pPr algn="ctr">
              <a:defRPr sz="1200">
                <a:solidFill>
                  <a:srgbClr val="FFFFFF"/>
                </a:solidFill>
                <a:latin typeface="+mj-lt"/>
              </a:defRPr>
            </a:lvl1pPr>
          </a:lstStyle>
          <a:p>
            <a:fld id="{08AB70BE-1769-45B8-85A6-0C837432C7E6}" type="slidenum">
              <a:rPr lang="en-US" smtClean="0"/>
              <a:pPr/>
              <a:t>‹#›</a:t>
            </a:fld>
            <a:endParaRPr lang="en-US"/>
          </a:p>
        </p:txBody>
      </p:sp>
    </p:spTree>
    <p:extLst>
      <p:ext uri="{BB962C8B-B14F-4D97-AF65-F5344CB8AC3E}">
        <p14:creationId xmlns:p14="http://schemas.microsoft.com/office/powerpoint/2010/main" val="126464003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userDrawn="1">
  <p:cSld name="Title Content and Table">
    <p:spTree>
      <p:nvGrpSpPr>
        <p:cNvPr id="1" name=""/>
        <p:cNvGrpSpPr/>
        <p:nvPr/>
      </p:nvGrpSpPr>
      <p:grpSpPr>
        <a:xfrm>
          <a:off x="0" y="0"/>
          <a:ext cx="0" cy="0"/>
          <a:chOff x="0" y="0"/>
          <a:chExt cx="0" cy="0"/>
        </a:xfrm>
      </p:grpSpPr>
      <p:sp>
        <p:nvSpPr>
          <p:cNvPr id="5" name="Freeform 19">
            <a:extLst>
              <a:ext uri="{FF2B5EF4-FFF2-40B4-BE49-F238E27FC236}">
                <a16:creationId xmlns:a16="http://schemas.microsoft.com/office/drawing/2014/main" id="{37D82C4C-B372-8DAD-C78B-5A7079992701}"/>
              </a:ext>
              <a:ext uri="{C183D7F6-B498-43B3-948B-1728B52AA6E4}">
                <adec:decorative xmlns:adec="http://schemas.microsoft.com/office/drawing/2017/decorative" val="1"/>
              </a:ext>
            </a:extLst>
          </p:cNvPr>
          <p:cNvSpPr>
            <a:spLocks noChangeAspect="1"/>
          </p:cNvSpPr>
          <p:nvPr userDrawn="1"/>
        </p:nvSpPr>
        <p:spPr>
          <a:xfrm flipH="1" flipV="1">
            <a:off x="0" y="0"/>
            <a:ext cx="2286000" cy="2285973"/>
          </a:xfrm>
          <a:custGeom>
            <a:avLst/>
            <a:gdLst>
              <a:gd name="connsiteX0" fmla="*/ 3200357 w 3200357"/>
              <a:gd name="connsiteY0" fmla="*/ 0 h 3200320"/>
              <a:gd name="connsiteX1" fmla="*/ 3200357 w 3200357"/>
              <a:gd name="connsiteY1" fmla="*/ 3200320 h 3200320"/>
              <a:gd name="connsiteX2" fmla="*/ 0 w 3200357"/>
              <a:gd name="connsiteY2" fmla="*/ 3200320 h 3200320"/>
              <a:gd name="connsiteX3" fmla="*/ 159536 w 3200357"/>
              <a:gd name="connsiteY3" fmla="*/ 3196412 h 3200320"/>
              <a:gd name="connsiteX4" fmla="*/ 3196195 w 3200357"/>
              <a:gd name="connsiteY4" fmla="*/ 164613 h 3200320"/>
              <a:gd name="connsiteX5" fmla="*/ 3200357 w 3200357"/>
              <a:gd name="connsiteY5" fmla="*/ 0 h 3200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00357" h="3200320">
                <a:moveTo>
                  <a:pt x="3200357" y="0"/>
                </a:moveTo>
                <a:lnTo>
                  <a:pt x="3200357" y="3200320"/>
                </a:lnTo>
                <a:lnTo>
                  <a:pt x="0" y="3200320"/>
                </a:lnTo>
                <a:lnTo>
                  <a:pt x="159536" y="3196412"/>
                </a:lnTo>
                <a:cubicBezTo>
                  <a:pt x="1798363" y="3115939"/>
                  <a:pt x="3113157" y="1802765"/>
                  <a:pt x="3196195" y="164613"/>
                </a:cubicBezTo>
                <a:lnTo>
                  <a:pt x="3200357" y="0"/>
                </a:lnTo>
                <a:close/>
              </a:path>
            </a:pathLst>
          </a:cu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Title 8">
            <a:extLst>
              <a:ext uri="{FF2B5EF4-FFF2-40B4-BE49-F238E27FC236}">
                <a16:creationId xmlns:a16="http://schemas.microsoft.com/office/drawing/2014/main" id="{CE543C86-04BB-A7E0-26E4-1A793E98CB9A}"/>
              </a:ext>
            </a:extLst>
          </p:cNvPr>
          <p:cNvSpPr>
            <a:spLocks noGrp="1"/>
          </p:cNvSpPr>
          <p:nvPr>
            <p:ph type="title" hasCustomPrompt="1"/>
          </p:nvPr>
        </p:nvSpPr>
        <p:spPr>
          <a:xfrm>
            <a:off x="1342052" y="345441"/>
            <a:ext cx="10202248" cy="1766918"/>
          </a:xfrm>
        </p:spPr>
        <p:txBody>
          <a:bodyPr>
            <a:normAutofit/>
          </a:bodyPr>
          <a:lstStyle>
            <a:lvl1pPr>
              <a:defRPr sz="3600">
                <a:solidFill>
                  <a:schemeClr val="accent2">
                    <a:lumMod val="75000"/>
                  </a:schemeClr>
                </a:solidFill>
              </a:defRPr>
            </a:lvl1pPr>
          </a:lstStyle>
          <a:p>
            <a:r>
              <a:rPr lang="en-US"/>
              <a:t>Click to add title</a:t>
            </a:r>
          </a:p>
        </p:txBody>
      </p:sp>
      <p:sp>
        <p:nvSpPr>
          <p:cNvPr id="10" name="Content Placeholder 20">
            <a:extLst>
              <a:ext uri="{FF2B5EF4-FFF2-40B4-BE49-F238E27FC236}">
                <a16:creationId xmlns:a16="http://schemas.microsoft.com/office/drawing/2014/main" id="{D1D15020-88F7-93D5-282B-0C23CB757886}"/>
              </a:ext>
            </a:extLst>
          </p:cNvPr>
          <p:cNvSpPr>
            <a:spLocks noGrp="1"/>
          </p:cNvSpPr>
          <p:nvPr>
            <p:ph sz="quarter" idx="11" hasCustomPrompt="1"/>
          </p:nvPr>
        </p:nvSpPr>
        <p:spPr>
          <a:xfrm>
            <a:off x="1371205" y="2282826"/>
            <a:ext cx="3180475" cy="3651250"/>
          </a:xfrm>
        </p:spPr>
        <p:txBody>
          <a:bodyPr>
            <a:normAutofit/>
          </a:bodyPr>
          <a:lstStyle>
            <a:lvl1pPr>
              <a:spcBef>
                <a:spcPts val="0"/>
              </a:spcBef>
              <a:spcAft>
                <a:spcPts val="600"/>
              </a:spcAft>
              <a:buClr>
                <a:schemeClr val="tx1"/>
              </a:buClr>
              <a:defRPr sz="1800" b="1"/>
            </a:lvl1pPr>
            <a:lvl2pPr>
              <a:spcBef>
                <a:spcPts val="0"/>
              </a:spcBef>
              <a:spcAft>
                <a:spcPts val="600"/>
              </a:spcAft>
              <a:buClr>
                <a:schemeClr val="tx1"/>
              </a:buClr>
              <a:defRPr sz="1600" b="1"/>
            </a:lvl2pPr>
            <a:lvl3pPr>
              <a:spcBef>
                <a:spcPts val="0"/>
              </a:spcBef>
              <a:spcAft>
                <a:spcPts val="600"/>
              </a:spcAft>
              <a:buClr>
                <a:schemeClr val="tx1"/>
              </a:buClr>
              <a:defRPr sz="1400" b="1"/>
            </a:lvl3pPr>
            <a:lvl4pPr>
              <a:spcBef>
                <a:spcPts val="0"/>
              </a:spcBef>
              <a:spcAft>
                <a:spcPts val="600"/>
              </a:spcAft>
              <a:buClr>
                <a:schemeClr val="tx1"/>
              </a:buClr>
              <a:defRPr sz="1200" b="1"/>
            </a:lvl4pPr>
            <a:lvl5pPr>
              <a:spcBef>
                <a:spcPts val="0"/>
              </a:spcBef>
              <a:spcAft>
                <a:spcPts val="600"/>
              </a:spcAft>
              <a:buClr>
                <a:schemeClr val="tx1"/>
              </a:buClr>
              <a:defRPr sz="1200" b="1"/>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12" name="Table Placeholder 11">
            <a:extLst>
              <a:ext uri="{FF2B5EF4-FFF2-40B4-BE49-F238E27FC236}">
                <a16:creationId xmlns:a16="http://schemas.microsoft.com/office/drawing/2014/main" id="{675AC522-525C-4C6F-8F28-3B2FC909B3FF}"/>
              </a:ext>
            </a:extLst>
          </p:cNvPr>
          <p:cNvSpPr>
            <a:spLocks noGrp="1"/>
          </p:cNvSpPr>
          <p:nvPr>
            <p:ph type="tbl" sz="quarter" idx="12"/>
          </p:nvPr>
        </p:nvSpPr>
        <p:spPr>
          <a:xfrm>
            <a:off x="4940300" y="2282825"/>
            <a:ext cx="5880100" cy="3651250"/>
          </a:xfrm>
        </p:spPr>
        <p:txBody>
          <a:bodyPr/>
          <a:lstStyle>
            <a:lvl1pPr marL="0" indent="0">
              <a:buNone/>
              <a:defRPr/>
            </a:lvl1pPr>
          </a:lstStyle>
          <a:p>
            <a:r>
              <a:rPr lang="en-US"/>
              <a:t>Click icon to add table</a:t>
            </a:r>
          </a:p>
        </p:txBody>
      </p:sp>
      <p:sp>
        <p:nvSpPr>
          <p:cNvPr id="8" name="Slide Number Placeholder 5">
            <a:extLst>
              <a:ext uri="{FF2B5EF4-FFF2-40B4-BE49-F238E27FC236}">
                <a16:creationId xmlns:a16="http://schemas.microsoft.com/office/drawing/2014/main" id="{B00D9D4E-52D5-4BAF-8096-D301073D3569}"/>
              </a:ext>
            </a:extLst>
          </p:cNvPr>
          <p:cNvSpPr>
            <a:spLocks noGrp="1"/>
          </p:cNvSpPr>
          <p:nvPr>
            <p:ph type="sldNum" sz="quarter" idx="4"/>
          </p:nvPr>
        </p:nvSpPr>
        <p:spPr>
          <a:xfrm>
            <a:off x="10896600" y="5983104"/>
            <a:ext cx="1295400" cy="874895"/>
          </a:xfrm>
          <a:prstGeom prst="rect">
            <a:avLst/>
          </a:prstGeom>
        </p:spPr>
        <p:txBody>
          <a:bodyPr vert="horz" lIns="91440" tIns="45720" rIns="91440" bIns="45720" rtlCol="0" anchor="ctr"/>
          <a:lstStyle>
            <a:lvl1pPr algn="ctr">
              <a:defRPr sz="1200">
                <a:solidFill>
                  <a:schemeClr val="accent2">
                    <a:lumMod val="75000"/>
                  </a:schemeClr>
                </a:solidFill>
                <a:latin typeface="+mj-lt"/>
              </a:defRPr>
            </a:lvl1pPr>
          </a:lstStyle>
          <a:p>
            <a:fld id="{08AB70BE-1769-45B8-85A6-0C837432C7E6}" type="slidenum">
              <a:rPr lang="en-US" smtClean="0"/>
              <a:pPr/>
              <a:t>‹#›</a:t>
            </a:fld>
            <a:endParaRPr lang="en-US"/>
          </a:p>
        </p:txBody>
      </p:sp>
    </p:spTree>
    <p:extLst>
      <p:ext uri="{BB962C8B-B14F-4D97-AF65-F5344CB8AC3E}">
        <p14:creationId xmlns:p14="http://schemas.microsoft.com/office/powerpoint/2010/main" val="235161592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userDrawn="1">
  <p:cSld name="Title and 2 Column 3">
    <p:spTree>
      <p:nvGrpSpPr>
        <p:cNvPr id="1" name=""/>
        <p:cNvGrpSpPr/>
        <p:nvPr/>
      </p:nvGrpSpPr>
      <p:grpSpPr>
        <a:xfrm>
          <a:off x="0" y="0"/>
          <a:ext cx="0" cy="0"/>
          <a:chOff x="0" y="0"/>
          <a:chExt cx="0" cy="0"/>
        </a:xfrm>
      </p:grpSpPr>
      <p:sp>
        <p:nvSpPr>
          <p:cNvPr id="2" name="Freeform 36">
            <a:extLst>
              <a:ext uri="{FF2B5EF4-FFF2-40B4-BE49-F238E27FC236}">
                <a16:creationId xmlns:a16="http://schemas.microsoft.com/office/drawing/2014/main" id="{F8F589DA-127F-E2E7-6ADA-1D3C04799932}"/>
              </a:ext>
              <a:ext uri="{C183D7F6-B498-43B3-948B-1728B52AA6E4}">
                <adec:decorative xmlns:adec="http://schemas.microsoft.com/office/drawing/2017/decorative" val="1"/>
              </a:ext>
            </a:extLst>
          </p:cNvPr>
          <p:cNvSpPr/>
          <p:nvPr userDrawn="1"/>
        </p:nvSpPr>
        <p:spPr>
          <a:xfrm>
            <a:off x="8991645" y="3657688"/>
            <a:ext cx="3200357" cy="3200320"/>
          </a:xfrm>
          <a:custGeom>
            <a:avLst/>
            <a:gdLst>
              <a:gd name="connsiteX0" fmla="*/ 3200357 w 3200357"/>
              <a:gd name="connsiteY0" fmla="*/ 0 h 3200320"/>
              <a:gd name="connsiteX1" fmla="*/ 3200357 w 3200357"/>
              <a:gd name="connsiteY1" fmla="*/ 3200320 h 3200320"/>
              <a:gd name="connsiteX2" fmla="*/ 0 w 3200357"/>
              <a:gd name="connsiteY2" fmla="*/ 3200320 h 3200320"/>
              <a:gd name="connsiteX3" fmla="*/ 159536 w 3200357"/>
              <a:gd name="connsiteY3" fmla="*/ 3196412 h 3200320"/>
              <a:gd name="connsiteX4" fmla="*/ 3196195 w 3200357"/>
              <a:gd name="connsiteY4" fmla="*/ 164613 h 3200320"/>
              <a:gd name="connsiteX5" fmla="*/ 3200357 w 3200357"/>
              <a:gd name="connsiteY5" fmla="*/ 0 h 3200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00357" h="3200320">
                <a:moveTo>
                  <a:pt x="3200357" y="0"/>
                </a:moveTo>
                <a:lnTo>
                  <a:pt x="3200357" y="3200320"/>
                </a:lnTo>
                <a:lnTo>
                  <a:pt x="0" y="3200320"/>
                </a:lnTo>
                <a:lnTo>
                  <a:pt x="159536" y="3196412"/>
                </a:lnTo>
                <a:cubicBezTo>
                  <a:pt x="1798363" y="3115939"/>
                  <a:pt x="3113157" y="1802765"/>
                  <a:pt x="3196195" y="164613"/>
                </a:cubicBezTo>
                <a:lnTo>
                  <a:pt x="3200357" y="0"/>
                </a:lnTo>
                <a:close/>
              </a:path>
            </a:pathLst>
          </a:custGeom>
          <a:solidFill>
            <a:schemeClr val="accent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 name="Rectangle 7">
            <a:extLst>
              <a:ext uri="{FF2B5EF4-FFF2-40B4-BE49-F238E27FC236}">
                <a16:creationId xmlns:a16="http://schemas.microsoft.com/office/drawing/2014/main" id="{8700FBF0-749D-0FF0-74B6-3565174CA001}"/>
              </a:ext>
              <a:ext uri="{C183D7F6-B498-43B3-948B-1728B52AA6E4}">
                <adec:decorative xmlns:adec="http://schemas.microsoft.com/office/drawing/2017/decorative" val="1"/>
              </a:ext>
            </a:extLst>
          </p:cNvPr>
          <p:cNvSpPr/>
          <p:nvPr userDrawn="1"/>
        </p:nvSpPr>
        <p:spPr>
          <a:xfrm rot="5400000">
            <a:off x="-2992038" y="2992045"/>
            <a:ext cx="6858000" cy="873925"/>
          </a:xfrm>
          <a:prstGeom prst="rect">
            <a:avLst/>
          </a:prstGeom>
          <a:solidFill>
            <a:schemeClr val="accent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10">
            <a:extLst>
              <a:ext uri="{FF2B5EF4-FFF2-40B4-BE49-F238E27FC236}">
                <a16:creationId xmlns:a16="http://schemas.microsoft.com/office/drawing/2014/main" id="{0DDA3FAB-74FF-4772-2BA4-B242E12ABEC7}"/>
              </a:ext>
              <a:ext uri="{C183D7F6-B498-43B3-948B-1728B52AA6E4}">
                <adec:decorative xmlns:adec="http://schemas.microsoft.com/office/drawing/2017/decorative" val="1"/>
              </a:ext>
            </a:extLst>
          </p:cNvPr>
          <p:cNvSpPr>
            <a:spLocks noChangeAspect="1"/>
          </p:cNvSpPr>
          <p:nvPr userDrawn="1"/>
        </p:nvSpPr>
        <p:spPr>
          <a:xfrm flipH="1" flipV="1">
            <a:off x="1" y="0"/>
            <a:ext cx="1745673" cy="877824"/>
          </a:xfrm>
          <a:custGeom>
            <a:avLst/>
            <a:gdLst>
              <a:gd name="connsiteX0" fmla="*/ 0 w 4572000"/>
              <a:gd name="connsiteY0" fmla="*/ 2285974 h 2285974"/>
              <a:gd name="connsiteX1" fmla="*/ 113956 w 4572000"/>
              <a:gd name="connsiteY1" fmla="*/ 2283183 h 2285974"/>
              <a:gd name="connsiteX2" fmla="*/ 2283027 w 4572000"/>
              <a:gd name="connsiteY2" fmla="*/ 117584 h 2285974"/>
              <a:gd name="connsiteX3" fmla="*/ 2286000 w 4572000"/>
              <a:gd name="connsiteY3" fmla="*/ 0 h 2285974"/>
              <a:gd name="connsiteX4" fmla="*/ 2288973 w 4572000"/>
              <a:gd name="connsiteY4" fmla="*/ 117584 h 2285974"/>
              <a:gd name="connsiteX5" fmla="*/ 4458044 w 4572000"/>
              <a:gd name="connsiteY5" fmla="*/ 2283183 h 2285974"/>
              <a:gd name="connsiteX6" fmla="*/ 4572000 w 4572000"/>
              <a:gd name="connsiteY6" fmla="*/ 2285974 h 2285974"/>
              <a:gd name="connsiteX7" fmla="*/ 2286000 w 4572000"/>
              <a:gd name="connsiteY7" fmla="*/ 2285974 h 2285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2000" h="2285974">
                <a:moveTo>
                  <a:pt x="0" y="2285974"/>
                </a:moveTo>
                <a:lnTo>
                  <a:pt x="113956" y="2283183"/>
                </a:lnTo>
                <a:cubicBezTo>
                  <a:pt x="1284562" y="2225701"/>
                  <a:pt x="2223714" y="1287708"/>
                  <a:pt x="2283027" y="117584"/>
                </a:cubicBezTo>
                <a:lnTo>
                  <a:pt x="2286000" y="0"/>
                </a:lnTo>
                <a:lnTo>
                  <a:pt x="2288973" y="117584"/>
                </a:lnTo>
                <a:cubicBezTo>
                  <a:pt x="2348287" y="1287708"/>
                  <a:pt x="3287438" y="2225701"/>
                  <a:pt x="4458044" y="2283183"/>
                </a:cubicBezTo>
                <a:lnTo>
                  <a:pt x="4572000" y="2285974"/>
                </a:lnTo>
                <a:lnTo>
                  <a:pt x="2286000" y="2285974"/>
                </a:lnTo>
                <a:close/>
              </a:path>
            </a:pathLst>
          </a:custGeom>
          <a:solidFill>
            <a:schemeClr val="accent2">
              <a:lumMod val="40000"/>
              <a:lumOff val="60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Title 11">
            <a:extLst>
              <a:ext uri="{FF2B5EF4-FFF2-40B4-BE49-F238E27FC236}">
                <a16:creationId xmlns:a16="http://schemas.microsoft.com/office/drawing/2014/main" id="{FBE95B3E-84B8-3910-65C9-87914802BEA1}"/>
              </a:ext>
            </a:extLst>
          </p:cNvPr>
          <p:cNvSpPr>
            <a:spLocks noGrp="1"/>
          </p:cNvSpPr>
          <p:nvPr>
            <p:ph type="title" hasCustomPrompt="1"/>
          </p:nvPr>
        </p:nvSpPr>
        <p:spPr>
          <a:xfrm>
            <a:off x="1371598" y="369277"/>
            <a:ext cx="9590215" cy="1708514"/>
          </a:xfrm>
        </p:spPr>
        <p:txBody>
          <a:bodyPr>
            <a:normAutofit/>
          </a:bodyPr>
          <a:lstStyle>
            <a:lvl1pPr>
              <a:defRPr sz="3600">
                <a:solidFill>
                  <a:schemeClr val="accent2">
                    <a:lumMod val="75000"/>
                  </a:schemeClr>
                </a:solidFill>
              </a:defRPr>
            </a:lvl1pPr>
          </a:lstStyle>
          <a:p>
            <a:r>
              <a:rPr lang="en-US"/>
              <a:t>Click to add title</a:t>
            </a:r>
          </a:p>
        </p:txBody>
      </p:sp>
      <p:sp>
        <p:nvSpPr>
          <p:cNvPr id="14" name="Content Placeholder 20">
            <a:extLst>
              <a:ext uri="{FF2B5EF4-FFF2-40B4-BE49-F238E27FC236}">
                <a16:creationId xmlns:a16="http://schemas.microsoft.com/office/drawing/2014/main" id="{53421E6F-1A11-40B7-DB53-FC96CE9D787B}"/>
              </a:ext>
            </a:extLst>
          </p:cNvPr>
          <p:cNvSpPr>
            <a:spLocks noGrp="1"/>
          </p:cNvSpPr>
          <p:nvPr>
            <p:ph sz="quarter" idx="11" hasCustomPrompt="1"/>
          </p:nvPr>
        </p:nvSpPr>
        <p:spPr>
          <a:xfrm>
            <a:off x="1369269" y="2284193"/>
            <a:ext cx="6036544" cy="3436653"/>
          </a:xfrm>
        </p:spPr>
        <p:txBody>
          <a:bodyPr>
            <a:normAutofit/>
          </a:bodyPr>
          <a:lstStyle>
            <a:lvl1pPr>
              <a:spcBef>
                <a:spcPts val="0"/>
              </a:spcBef>
              <a:spcAft>
                <a:spcPts val="600"/>
              </a:spcAft>
              <a:buClr>
                <a:schemeClr val="tx1"/>
              </a:buClr>
              <a:defRPr sz="1800"/>
            </a:lvl1pPr>
            <a:lvl2pPr>
              <a:spcBef>
                <a:spcPts val="0"/>
              </a:spcBef>
              <a:spcAft>
                <a:spcPts val="600"/>
              </a:spcAft>
              <a:buClr>
                <a:schemeClr val="tx1"/>
              </a:buClr>
              <a:defRPr sz="1600"/>
            </a:lvl2pPr>
            <a:lvl3pPr>
              <a:spcBef>
                <a:spcPts val="0"/>
              </a:spcBef>
              <a:spcAft>
                <a:spcPts val="600"/>
              </a:spcAft>
              <a:buClr>
                <a:schemeClr val="tx1"/>
              </a:buClr>
              <a:defRPr sz="1400"/>
            </a:lvl3pPr>
            <a:lvl4pPr>
              <a:spcBef>
                <a:spcPts val="0"/>
              </a:spcBef>
              <a:spcAft>
                <a:spcPts val="600"/>
              </a:spcAft>
              <a:buClr>
                <a:schemeClr val="tx1"/>
              </a:buClr>
              <a:defRPr sz="1200"/>
            </a:lvl4pPr>
            <a:lvl5pPr>
              <a:spcBef>
                <a:spcPts val="0"/>
              </a:spcBef>
              <a:spcAft>
                <a:spcPts val="600"/>
              </a:spcAft>
              <a:buClr>
                <a:schemeClr val="tx1"/>
              </a:buClr>
              <a:defRPr sz="1200"/>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13" name="Content Placeholder 20">
            <a:extLst>
              <a:ext uri="{FF2B5EF4-FFF2-40B4-BE49-F238E27FC236}">
                <a16:creationId xmlns:a16="http://schemas.microsoft.com/office/drawing/2014/main" id="{90BA2746-C141-C524-CDDE-DD672A80A2C8}"/>
              </a:ext>
            </a:extLst>
          </p:cNvPr>
          <p:cNvSpPr>
            <a:spLocks noGrp="1"/>
          </p:cNvSpPr>
          <p:nvPr>
            <p:ph sz="quarter" idx="10" hasCustomPrompt="1"/>
          </p:nvPr>
        </p:nvSpPr>
        <p:spPr>
          <a:xfrm>
            <a:off x="7708899" y="2284193"/>
            <a:ext cx="3252914" cy="3436653"/>
          </a:xfrm>
        </p:spPr>
        <p:txBody>
          <a:bodyPr>
            <a:normAutofit/>
          </a:bodyPr>
          <a:lstStyle>
            <a:lvl1pPr>
              <a:spcBef>
                <a:spcPts val="0"/>
              </a:spcBef>
              <a:spcAft>
                <a:spcPts val="600"/>
              </a:spcAft>
              <a:buClr>
                <a:schemeClr val="tx1"/>
              </a:buClr>
              <a:defRPr sz="1800" b="1"/>
            </a:lvl1pPr>
            <a:lvl2pPr>
              <a:spcBef>
                <a:spcPts val="0"/>
              </a:spcBef>
              <a:spcAft>
                <a:spcPts val="600"/>
              </a:spcAft>
              <a:buClr>
                <a:schemeClr val="tx1"/>
              </a:buClr>
              <a:defRPr sz="1600" b="1"/>
            </a:lvl2pPr>
            <a:lvl3pPr>
              <a:spcBef>
                <a:spcPts val="0"/>
              </a:spcBef>
              <a:spcAft>
                <a:spcPts val="600"/>
              </a:spcAft>
              <a:buClr>
                <a:schemeClr val="tx1"/>
              </a:buClr>
              <a:defRPr sz="1400" b="1"/>
            </a:lvl3pPr>
            <a:lvl4pPr>
              <a:spcBef>
                <a:spcPts val="0"/>
              </a:spcBef>
              <a:spcAft>
                <a:spcPts val="600"/>
              </a:spcAft>
              <a:buClr>
                <a:schemeClr val="tx1"/>
              </a:buClr>
              <a:defRPr sz="1200" b="1"/>
            </a:lvl4pPr>
            <a:lvl5pPr>
              <a:spcBef>
                <a:spcPts val="0"/>
              </a:spcBef>
              <a:spcAft>
                <a:spcPts val="600"/>
              </a:spcAft>
              <a:buClr>
                <a:schemeClr val="tx1"/>
              </a:buClr>
              <a:defRPr sz="1200" b="1"/>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11" name="Slide Number Placeholder 5">
            <a:extLst>
              <a:ext uri="{FF2B5EF4-FFF2-40B4-BE49-F238E27FC236}">
                <a16:creationId xmlns:a16="http://schemas.microsoft.com/office/drawing/2014/main" id="{078CC75E-2849-6C28-42BF-61EBFD22CDE7}"/>
              </a:ext>
            </a:extLst>
          </p:cNvPr>
          <p:cNvSpPr>
            <a:spLocks noGrp="1"/>
          </p:cNvSpPr>
          <p:nvPr>
            <p:ph type="sldNum" sz="quarter" idx="4"/>
          </p:nvPr>
        </p:nvSpPr>
        <p:spPr>
          <a:xfrm>
            <a:off x="10896600" y="5983104"/>
            <a:ext cx="1295400" cy="874895"/>
          </a:xfrm>
          <a:prstGeom prst="rect">
            <a:avLst/>
          </a:prstGeom>
        </p:spPr>
        <p:txBody>
          <a:bodyPr vert="horz" lIns="91440" tIns="45720" rIns="91440" bIns="45720" rtlCol="0" anchor="ctr"/>
          <a:lstStyle>
            <a:lvl1pPr algn="ctr">
              <a:defRPr sz="1200">
                <a:solidFill>
                  <a:srgbClr val="FFFFFF"/>
                </a:solidFill>
                <a:latin typeface="+mj-lt"/>
              </a:defRPr>
            </a:lvl1pPr>
          </a:lstStyle>
          <a:p>
            <a:fld id="{08AB70BE-1769-45B8-85A6-0C837432C7E6}" type="slidenum">
              <a:rPr lang="en-US" smtClean="0"/>
              <a:pPr/>
              <a:t>‹#›</a:t>
            </a:fld>
            <a:endParaRPr lang="en-US"/>
          </a:p>
        </p:txBody>
      </p:sp>
    </p:spTree>
    <p:extLst>
      <p:ext uri="{BB962C8B-B14F-4D97-AF65-F5344CB8AC3E}">
        <p14:creationId xmlns:p14="http://schemas.microsoft.com/office/powerpoint/2010/main" val="251417119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userDrawn="1">
  <p:cSld name="Title and Table">
    <p:spTree>
      <p:nvGrpSpPr>
        <p:cNvPr id="1" name=""/>
        <p:cNvGrpSpPr/>
        <p:nvPr/>
      </p:nvGrpSpPr>
      <p:grpSpPr>
        <a:xfrm>
          <a:off x="0" y="0"/>
          <a:ext cx="0" cy="0"/>
          <a:chOff x="0" y="0"/>
          <a:chExt cx="0" cy="0"/>
        </a:xfrm>
      </p:grpSpPr>
      <p:sp>
        <p:nvSpPr>
          <p:cNvPr id="5" name="Freeform 9">
            <a:extLst>
              <a:ext uri="{FF2B5EF4-FFF2-40B4-BE49-F238E27FC236}">
                <a16:creationId xmlns:a16="http://schemas.microsoft.com/office/drawing/2014/main" id="{BE9B1BD7-8F62-244D-062B-D0A716D16D23}"/>
              </a:ext>
              <a:ext uri="{C183D7F6-B498-43B3-948B-1728B52AA6E4}">
                <adec:decorative xmlns:adec="http://schemas.microsoft.com/office/drawing/2017/decorative" val="1"/>
              </a:ext>
            </a:extLst>
          </p:cNvPr>
          <p:cNvSpPr>
            <a:spLocks noChangeAspect="1"/>
          </p:cNvSpPr>
          <p:nvPr userDrawn="1"/>
        </p:nvSpPr>
        <p:spPr>
          <a:xfrm flipH="1" flipV="1">
            <a:off x="0" y="0"/>
            <a:ext cx="2286000" cy="2285973"/>
          </a:xfrm>
          <a:custGeom>
            <a:avLst/>
            <a:gdLst>
              <a:gd name="connsiteX0" fmla="*/ 3200357 w 3200357"/>
              <a:gd name="connsiteY0" fmla="*/ 0 h 3200320"/>
              <a:gd name="connsiteX1" fmla="*/ 3200357 w 3200357"/>
              <a:gd name="connsiteY1" fmla="*/ 3200320 h 3200320"/>
              <a:gd name="connsiteX2" fmla="*/ 0 w 3200357"/>
              <a:gd name="connsiteY2" fmla="*/ 3200320 h 3200320"/>
              <a:gd name="connsiteX3" fmla="*/ 159536 w 3200357"/>
              <a:gd name="connsiteY3" fmla="*/ 3196412 h 3200320"/>
              <a:gd name="connsiteX4" fmla="*/ 3196195 w 3200357"/>
              <a:gd name="connsiteY4" fmla="*/ 164613 h 3200320"/>
              <a:gd name="connsiteX5" fmla="*/ 3200357 w 3200357"/>
              <a:gd name="connsiteY5" fmla="*/ 0 h 3200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00357" h="3200320">
                <a:moveTo>
                  <a:pt x="3200357" y="0"/>
                </a:moveTo>
                <a:lnTo>
                  <a:pt x="3200357" y="3200320"/>
                </a:lnTo>
                <a:lnTo>
                  <a:pt x="0" y="3200320"/>
                </a:lnTo>
                <a:lnTo>
                  <a:pt x="159536" y="3196412"/>
                </a:lnTo>
                <a:cubicBezTo>
                  <a:pt x="1798363" y="3115939"/>
                  <a:pt x="3113157" y="1802765"/>
                  <a:pt x="3196195" y="164613"/>
                </a:cubicBezTo>
                <a:lnTo>
                  <a:pt x="3200357" y="0"/>
                </a:lnTo>
                <a:close/>
              </a:path>
            </a:pathLst>
          </a:cu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 name="Title 7">
            <a:extLst>
              <a:ext uri="{FF2B5EF4-FFF2-40B4-BE49-F238E27FC236}">
                <a16:creationId xmlns:a16="http://schemas.microsoft.com/office/drawing/2014/main" id="{54BAE39C-758E-B299-0906-86DA058BCD4A}"/>
              </a:ext>
            </a:extLst>
          </p:cNvPr>
          <p:cNvSpPr>
            <a:spLocks noGrp="1"/>
          </p:cNvSpPr>
          <p:nvPr>
            <p:ph type="title"/>
          </p:nvPr>
        </p:nvSpPr>
        <p:spPr>
          <a:xfrm>
            <a:off x="1365975" y="345440"/>
            <a:ext cx="9448803" cy="1743542"/>
          </a:xfrm>
        </p:spPr>
        <p:txBody>
          <a:bodyPr>
            <a:normAutofit/>
          </a:bodyPr>
          <a:lstStyle>
            <a:lvl1pPr>
              <a:defRPr sz="3600">
                <a:solidFill>
                  <a:schemeClr val="accent2">
                    <a:lumMod val="75000"/>
                  </a:schemeClr>
                </a:solidFill>
              </a:defRPr>
            </a:lvl1pPr>
          </a:lstStyle>
          <a:p>
            <a:r>
              <a:rPr lang="en-US"/>
              <a:t>Click to edit Master title style</a:t>
            </a:r>
          </a:p>
        </p:txBody>
      </p:sp>
      <p:sp>
        <p:nvSpPr>
          <p:cNvPr id="10" name="Table Placeholder 9">
            <a:extLst>
              <a:ext uri="{FF2B5EF4-FFF2-40B4-BE49-F238E27FC236}">
                <a16:creationId xmlns:a16="http://schemas.microsoft.com/office/drawing/2014/main" id="{ED21C7D0-0E84-DFA8-FC77-93D7B17FA7EF}"/>
              </a:ext>
            </a:extLst>
          </p:cNvPr>
          <p:cNvSpPr>
            <a:spLocks noGrp="1"/>
          </p:cNvSpPr>
          <p:nvPr>
            <p:ph type="tbl" sz="quarter" idx="10"/>
          </p:nvPr>
        </p:nvSpPr>
        <p:spPr>
          <a:xfrm>
            <a:off x="1365250" y="2295525"/>
            <a:ext cx="9448800" cy="3652838"/>
          </a:xfrm>
        </p:spPr>
        <p:txBody>
          <a:bodyPr/>
          <a:lstStyle>
            <a:lvl1pPr marL="0" indent="0">
              <a:buNone/>
              <a:defRPr/>
            </a:lvl1pPr>
          </a:lstStyle>
          <a:p>
            <a:r>
              <a:rPr lang="en-US"/>
              <a:t>Click icon to add table</a:t>
            </a:r>
          </a:p>
        </p:txBody>
      </p:sp>
      <p:sp>
        <p:nvSpPr>
          <p:cNvPr id="7" name="Slide Number Placeholder 5">
            <a:extLst>
              <a:ext uri="{FF2B5EF4-FFF2-40B4-BE49-F238E27FC236}">
                <a16:creationId xmlns:a16="http://schemas.microsoft.com/office/drawing/2014/main" id="{844F72DC-A10E-0921-2E94-08CAC9D50351}"/>
              </a:ext>
            </a:extLst>
          </p:cNvPr>
          <p:cNvSpPr>
            <a:spLocks noGrp="1"/>
          </p:cNvSpPr>
          <p:nvPr>
            <p:ph type="sldNum" sz="quarter" idx="4"/>
          </p:nvPr>
        </p:nvSpPr>
        <p:spPr>
          <a:xfrm>
            <a:off x="10896600" y="5983104"/>
            <a:ext cx="1295400" cy="874895"/>
          </a:xfrm>
          <a:prstGeom prst="rect">
            <a:avLst/>
          </a:prstGeom>
        </p:spPr>
        <p:txBody>
          <a:bodyPr vert="horz" lIns="91440" tIns="45720" rIns="91440" bIns="45720" rtlCol="0" anchor="ctr"/>
          <a:lstStyle>
            <a:lvl1pPr algn="ctr">
              <a:defRPr sz="1200">
                <a:solidFill>
                  <a:schemeClr val="accent2">
                    <a:lumMod val="75000"/>
                  </a:schemeClr>
                </a:solidFill>
                <a:latin typeface="+mj-lt"/>
              </a:defRPr>
            </a:lvl1pPr>
          </a:lstStyle>
          <a:p>
            <a:fld id="{08AB70BE-1769-45B8-85A6-0C837432C7E6}" type="slidenum">
              <a:rPr lang="en-US" smtClean="0"/>
              <a:pPr/>
              <a:t>‹#›</a:t>
            </a:fld>
            <a:endParaRPr lang="en-US"/>
          </a:p>
        </p:txBody>
      </p:sp>
    </p:spTree>
    <p:extLst>
      <p:ext uri="{BB962C8B-B14F-4D97-AF65-F5344CB8AC3E}">
        <p14:creationId xmlns:p14="http://schemas.microsoft.com/office/powerpoint/2010/main" val="41643501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userDrawn="1">
  <p:cSld name="Closing 1">
    <p:bg>
      <p:bgPr>
        <a:solidFill>
          <a:schemeClr val="accent2"/>
        </a:solidFill>
        <a:effectLst/>
      </p:bgPr>
    </p:bg>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B181407F-D7F6-56CB-135C-01868BC1917D}"/>
              </a:ext>
            </a:extLst>
          </p:cNvPr>
          <p:cNvSpPr>
            <a:spLocks noGrp="1"/>
          </p:cNvSpPr>
          <p:nvPr>
            <p:ph type="title" hasCustomPrompt="1"/>
          </p:nvPr>
        </p:nvSpPr>
        <p:spPr>
          <a:xfrm>
            <a:off x="1371597" y="1088211"/>
            <a:ext cx="4602483" cy="4896019"/>
          </a:xfrm>
        </p:spPr>
        <p:txBody>
          <a:bodyPr>
            <a:normAutofit/>
          </a:bodyPr>
          <a:lstStyle>
            <a:lvl1pPr>
              <a:defRPr sz="4800">
                <a:solidFill>
                  <a:schemeClr val="bg2"/>
                </a:solidFill>
              </a:defRPr>
            </a:lvl1pPr>
          </a:lstStyle>
          <a:p>
            <a:r>
              <a:rPr lang="en-US"/>
              <a:t>Click to add title</a:t>
            </a:r>
          </a:p>
        </p:txBody>
      </p:sp>
      <p:sp>
        <p:nvSpPr>
          <p:cNvPr id="2" name="Rectangle 1">
            <a:extLst>
              <a:ext uri="{FF2B5EF4-FFF2-40B4-BE49-F238E27FC236}">
                <a16:creationId xmlns:a16="http://schemas.microsoft.com/office/drawing/2014/main" id="{7E517585-E867-BB06-B195-272DA0FD4799}"/>
              </a:ext>
              <a:ext uri="{C183D7F6-B498-43B3-948B-1728B52AA6E4}">
                <adec:decorative xmlns:adec="http://schemas.microsoft.com/office/drawing/2017/decorative" val="1"/>
              </a:ext>
            </a:extLst>
          </p:cNvPr>
          <p:cNvSpPr/>
          <p:nvPr userDrawn="1"/>
        </p:nvSpPr>
        <p:spPr>
          <a:xfrm>
            <a:off x="1" y="-8"/>
            <a:ext cx="12192000" cy="873925"/>
          </a:xfrm>
          <a:prstGeom prst="rect">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C92D9EBD-88FB-A2C3-7EC2-46DD7B53267E}"/>
              </a:ext>
              <a:ext uri="{C183D7F6-B498-43B3-948B-1728B52AA6E4}">
                <adec:decorative xmlns:adec="http://schemas.microsoft.com/office/drawing/2017/decorative" val="1"/>
              </a:ext>
            </a:extLst>
          </p:cNvPr>
          <p:cNvSpPr/>
          <p:nvPr userDrawn="1"/>
        </p:nvSpPr>
        <p:spPr>
          <a:xfrm rot="5400000">
            <a:off x="-2990939" y="2990938"/>
            <a:ext cx="6855801" cy="873925"/>
          </a:xfrm>
          <a:prstGeom prst="rect">
            <a:avLst/>
          </a:prstGeom>
          <a:solidFill>
            <a:schemeClr val="accent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reeform 22">
            <a:extLst>
              <a:ext uri="{FF2B5EF4-FFF2-40B4-BE49-F238E27FC236}">
                <a16:creationId xmlns:a16="http://schemas.microsoft.com/office/drawing/2014/main" id="{CB417425-9078-B6E8-97F7-BAA1536BA069}"/>
              </a:ext>
              <a:ext uri="{C183D7F6-B498-43B3-948B-1728B52AA6E4}">
                <adec:decorative xmlns:adec="http://schemas.microsoft.com/office/drawing/2017/decorative" val="1"/>
              </a:ext>
            </a:extLst>
          </p:cNvPr>
          <p:cNvSpPr>
            <a:spLocks noChangeAspect="1"/>
          </p:cNvSpPr>
          <p:nvPr userDrawn="1"/>
        </p:nvSpPr>
        <p:spPr>
          <a:xfrm flipH="1" flipV="1">
            <a:off x="0" y="-8"/>
            <a:ext cx="1745673" cy="877824"/>
          </a:xfrm>
          <a:custGeom>
            <a:avLst/>
            <a:gdLst>
              <a:gd name="connsiteX0" fmla="*/ 0 w 4572000"/>
              <a:gd name="connsiteY0" fmla="*/ 2285974 h 2285974"/>
              <a:gd name="connsiteX1" fmla="*/ 113956 w 4572000"/>
              <a:gd name="connsiteY1" fmla="*/ 2283183 h 2285974"/>
              <a:gd name="connsiteX2" fmla="*/ 2283027 w 4572000"/>
              <a:gd name="connsiteY2" fmla="*/ 117584 h 2285974"/>
              <a:gd name="connsiteX3" fmla="*/ 2286000 w 4572000"/>
              <a:gd name="connsiteY3" fmla="*/ 0 h 2285974"/>
              <a:gd name="connsiteX4" fmla="*/ 2288973 w 4572000"/>
              <a:gd name="connsiteY4" fmla="*/ 117584 h 2285974"/>
              <a:gd name="connsiteX5" fmla="*/ 4458044 w 4572000"/>
              <a:gd name="connsiteY5" fmla="*/ 2283183 h 2285974"/>
              <a:gd name="connsiteX6" fmla="*/ 4572000 w 4572000"/>
              <a:gd name="connsiteY6" fmla="*/ 2285974 h 2285974"/>
              <a:gd name="connsiteX7" fmla="*/ 2286000 w 4572000"/>
              <a:gd name="connsiteY7" fmla="*/ 2285974 h 2285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2000" h="2285974">
                <a:moveTo>
                  <a:pt x="0" y="2285974"/>
                </a:moveTo>
                <a:lnTo>
                  <a:pt x="113956" y="2283183"/>
                </a:lnTo>
                <a:cubicBezTo>
                  <a:pt x="1284562" y="2225701"/>
                  <a:pt x="2223714" y="1287708"/>
                  <a:pt x="2283027" y="117584"/>
                </a:cubicBezTo>
                <a:lnTo>
                  <a:pt x="2286000" y="0"/>
                </a:lnTo>
                <a:lnTo>
                  <a:pt x="2288973" y="117584"/>
                </a:lnTo>
                <a:cubicBezTo>
                  <a:pt x="2348287" y="1287708"/>
                  <a:pt x="3287438" y="2225701"/>
                  <a:pt x="4458044" y="2283183"/>
                </a:cubicBezTo>
                <a:lnTo>
                  <a:pt x="4572000" y="2285974"/>
                </a:lnTo>
                <a:lnTo>
                  <a:pt x="2286000" y="2285974"/>
                </a:lnTo>
                <a:close/>
              </a:path>
            </a:pathLst>
          </a:custGeom>
          <a:solidFill>
            <a:schemeClr val="accent2">
              <a:lumMod val="40000"/>
              <a:lumOff val="60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 name="Freeform 4">
            <a:extLst>
              <a:ext uri="{FF2B5EF4-FFF2-40B4-BE49-F238E27FC236}">
                <a16:creationId xmlns:a16="http://schemas.microsoft.com/office/drawing/2014/main" id="{D7F56B38-71B8-A745-8D9C-BBEA278F3FC5}"/>
              </a:ext>
              <a:ext uri="{C183D7F6-B498-43B3-948B-1728B52AA6E4}">
                <adec:decorative xmlns:adec="http://schemas.microsoft.com/office/drawing/2017/decorative" val="1"/>
              </a:ext>
            </a:extLst>
          </p:cNvPr>
          <p:cNvSpPr>
            <a:spLocks noChangeAspect="1"/>
          </p:cNvSpPr>
          <p:nvPr userDrawn="1"/>
        </p:nvSpPr>
        <p:spPr>
          <a:xfrm>
            <a:off x="9905999" y="4572027"/>
            <a:ext cx="2286000" cy="2285973"/>
          </a:xfrm>
          <a:custGeom>
            <a:avLst/>
            <a:gdLst>
              <a:gd name="connsiteX0" fmla="*/ 3200357 w 3200357"/>
              <a:gd name="connsiteY0" fmla="*/ 0 h 3200320"/>
              <a:gd name="connsiteX1" fmla="*/ 3200357 w 3200357"/>
              <a:gd name="connsiteY1" fmla="*/ 3200320 h 3200320"/>
              <a:gd name="connsiteX2" fmla="*/ 0 w 3200357"/>
              <a:gd name="connsiteY2" fmla="*/ 3200320 h 3200320"/>
              <a:gd name="connsiteX3" fmla="*/ 159536 w 3200357"/>
              <a:gd name="connsiteY3" fmla="*/ 3196412 h 3200320"/>
              <a:gd name="connsiteX4" fmla="*/ 3196195 w 3200357"/>
              <a:gd name="connsiteY4" fmla="*/ 164613 h 3200320"/>
              <a:gd name="connsiteX5" fmla="*/ 3200357 w 3200357"/>
              <a:gd name="connsiteY5" fmla="*/ 0 h 3200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00357" h="3200320">
                <a:moveTo>
                  <a:pt x="3200357" y="0"/>
                </a:moveTo>
                <a:lnTo>
                  <a:pt x="3200357" y="3200320"/>
                </a:lnTo>
                <a:lnTo>
                  <a:pt x="0" y="3200320"/>
                </a:lnTo>
                <a:lnTo>
                  <a:pt x="159536" y="3196412"/>
                </a:lnTo>
                <a:cubicBezTo>
                  <a:pt x="1798363" y="3115939"/>
                  <a:pt x="3113157" y="1802765"/>
                  <a:pt x="3196195" y="164613"/>
                </a:cubicBezTo>
                <a:lnTo>
                  <a:pt x="3200357" y="0"/>
                </a:lnTo>
                <a:close/>
              </a:path>
            </a:pathLst>
          </a:custGeom>
          <a:solidFill>
            <a:schemeClr val="accent2">
              <a:lumMod val="60000"/>
              <a:lumOff val="40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Content Placeholder 10">
            <a:extLst>
              <a:ext uri="{FF2B5EF4-FFF2-40B4-BE49-F238E27FC236}">
                <a16:creationId xmlns:a16="http://schemas.microsoft.com/office/drawing/2014/main" id="{45E5C644-63C0-D8A4-7EF1-1681AFB1F4D9}"/>
              </a:ext>
            </a:extLst>
          </p:cNvPr>
          <p:cNvSpPr>
            <a:spLocks noGrp="1"/>
          </p:cNvSpPr>
          <p:nvPr>
            <p:ph sz="quarter" idx="10" hasCustomPrompt="1"/>
          </p:nvPr>
        </p:nvSpPr>
        <p:spPr>
          <a:xfrm>
            <a:off x="6324599" y="1088210"/>
            <a:ext cx="4373564" cy="4894894"/>
          </a:xfrm>
        </p:spPr>
        <p:txBody>
          <a:bodyPr anchor="ctr">
            <a:normAutofit/>
          </a:bodyPr>
          <a:lstStyle>
            <a:lvl1pPr marL="0" indent="0">
              <a:spcBef>
                <a:spcPts val="0"/>
              </a:spcBef>
              <a:spcAft>
                <a:spcPts val="600"/>
              </a:spcAft>
              <a:buNone/>
              <a:defRPr sz="1800" b="1">
                <a:solidFill>
                  <a:schemeClr val="bg2"/>
                </a:solidFill>
              </a:defRPr>
            </a:lvl1pPr>
            <a:lvl2pPr marL="457200" indent="0">
              <a:spcBef>
                <a:spcPts val="0"/>
              </a:spcBef>
              <a:spcAft>
                <a:spcPts val="600"/>
              </a:spcAft>
              <a:buNone/>
              <a:defRPr sz="1600" b="1">
                <a:solidFill>
                  <a:schemeClr val="bg2"/>
                </a:solidFill>
              </a:defRPr>
            </a:lvl2pPr>
            <a:lvl3pPr marL="914400" indent="0">
              <a:spcBef>
                <a:spcPts val="0"/>
              </a:spcBef>
              <a:spcAft>
                <a:spcPts val="600"/>
              </a:spcAft>
              <a:buNone/>
              <a:defRPr sz="1400" b="1">
                <a:solidFill>
                  <a:schemeClr val="bg2"/>
                </a:solidFill>
              </a:defRPr>
            </a:lvl3pPr>
            <a:lvl4pPr marL="1371600" indent="0">
              <a:spcBef>
                <a:spcPts val="0"/>
              </a:spcBef>
              <a:spcAft>
                <a:spcPts val="600"/>
              </a:spcAft>
              <a:buNone/>
              <a:defRPr sz="1200" b="1">
                <a:solidFill>
                  <a:schemeClr val="bg2"/>
                </a:solidFill>
              </a:defRPr>
            </a:lvl4pPr>
            <a:lvl5pPr marL="1828800" indent="0">
              <a:spcBef>
                <a:spcPts val="0"/>
              </a:spcBef>
              <a:spcAft>
                <a:spcPts val="600"/>
              </a:spcAft>
              <a:buNone/>
              <a:defRPr sz="1200" b="1">
                <a:solidFill>
                  <a:schemeClr val="bg2"/>
                </a:solidFill>
              </a:defRPr>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3" name="Slide Number Placeholder 5">
            <a:extLst>
              <a:ext uri="{FF2B5EF4-FFF2-40B4-BE49-F238E27FC236}">
                <a16:creationId xmlns:a16="http://schemas.microsoft.com/office/drawing/2014/main" id="{C663CA19-070F-D373-ED8C-B6F895D11B84}"/>
              </a:ext>
            </a:extLst>
          </p:cNvPr>
          <p:cNvSpPr>
            <a:spLocks noGrp="1"/>
          </p:cNvSpPr>
          <p:nvPr>
            <p:ph type="sldNum" sz="quarter" idx="4"/>
          </p:nvPr>
        </p:nvSpPr>
        <p:spPr>
          <a:xfrm>
            <a:off x="10896600" y="5983104"/>
            <a:ext cx="1295400" cy="874895"/>
          </a:xfrm>
          <a:prstGeom prst="rect">
            <a:avLst/>
          </a:prstGeom>
        </p:spPr>
        <p:txBody>
          <a:bodyPr vert="horz" lIns="91440" tIns="45720" rIns="91440" bIns="45720" rtlCol="0" anchor="ctr"/>
          <a:lstStyle>
            <a:lvl1pPr algn="ctr">
              <a:defRPr sz="1200">
                <a:solidFill>
                  <a:srgbClr val="FFFFFF"/>
                </a:solidFill>
                <a:latin typeface="+mj-lt"/>
              </a:defRPr>
            </a:lvl1pPr>
          </a:lstStyle>
          <a:p>
            <a:fld id="{08AB70BE-1769-45B8-85A6-0C837432C7E6}" type="slidenum">
              <a:rPr lang="en-US" smtClean="0"/>
              <a:pPr/>
              <a:t>‹#›</a:t>
            </a:fld>
            <a:endParaRPr lang="en-US"/>
          </a:p>
        </p:txBody>
      </p:sp>
    </p:spTree>
    <p:extLst>
      <p:ext uri="{BB962C8B-B14F-4D97-AF65-F5344CB8AC3E}">
        <p14:creationId xmlns:p14="http://schemas.microsoft.com/office/powerpoint/2010/main" val="10198281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F8A94B-011C-4B13-8C12-E91BF7A40087}"/>
              </a:ext>
            </a:extLst>
          </p:cNvPr>
          <p:cNvSpPr>
            <a:spLocks noGrp="1"/>
          </p:cNvSpPr>
          <p:nvPr>
            <p:ph type="title"/>
          </p:nvPr>
        </p:nvSpPr>
        <p:spPr>
          <a:xfrm>
            <a:off x="1524000" y="1320800"/>
            <a:ext cx="9144000" cy="3095813"/>
          </a:xfrm>
        </p:spPr>
        <p:txBody>
          <a:bodyPr anchor="b">
            <a:normAutofit/>
          </a:bodyPr>
          <a:lstStyle>
            <a:lvl1pPr>
              <a:defRPr sz="5400"/>
            </a:lvl1pPr>
          </a:lstStyle>
          <a:p>
            <a:r>
              <a:rPr lang="en-US"/>
              <a:t>Click to edit Master title style</a:t>
            </a:r>
          </a:p>
        </p:txBody>
      </p:sp>
      <p:sp>
        <p:nvSpPr>
          <p:cNvPr id="3" name="Text Placeholder 2">
            <a:extLst>
              <a:ext uri="{FF2B5EF4-FFF2-40B4-BE49-F238E27FC236}">
                <a16:creationId xmlns:a16="http://schemas.microsoft.com/office/drawing/2014/main" id="{9716D5F3-887C-4A8F-842A-0294A9FB0818}"/>
              </a:ext>
            </a:extLst>
          </p:cNvPr>
          <p:cNvSpPr>
            <a:spLocks noGrp="1"/>
          </p:cNvSpPr>
          <p:nvPr>
            <p:ph type="body" idx="1"/>
          </p:nvPr>
        </p:nvSpPr>
        <p:spPr>
          <a:xfrm>
            <a:off x="1523999" y="4589463"/>
            <a:ext cx="9144001"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B94588B-131A-42F3-B76C-62BD65E4806B}"/>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E111AB28-20BD-4CD8-9840-985C3EDBA16F}"/>
              </a:ext>
            </a:extLst>
          </p:cNvPr>
          <p:cNvSpPr>
            <a:spLocks noGrp="1"/>
          </p:cNvSpPr>
          <p:nvPr>
            <p:ph type="ftr" sz="quarter" idx="11"/>
          </p:nvPr>
        </p:nvSpPr>
        <p:spPr/>
        <p:txBody>
          <a:bodyPr/>
          <a:lstStyle/>
          <a:p>
            <a:endParaRPr lang="en-US" sz="1000"/>
          </a:p>
        </p:txBody>
      </p:sp>
      <p:sp>
        <p:nvSpPr>
          <p:cNvPr id="6" name="Slide Number Placeholder 5">
            <a:extLst>
              <a:ext uri="{FF2B5EF4-FFF2-40B4-BE49-F238E27FC236}">
                <a16:creationId xmlns:a16="http://schemas.microsoft.com/office/drawing/2014/main" id="{E753C85C-3801-46F0-A100-616F5F2F82E9}"/>
              </a:ext>
            </a:extLst>
          </p:cNvPr>
          <p:cNvSpPr>
            <a:spLocks noGrp="1"/>
          </p:cNvSpPr>
          <p:nvPr>
            <p:ph type="sldNum" sz="quarter" idx="12"/>
          </p:nvPr>
        </p:nvSpPr>
        <p:spPr/>
        <p:txBody>
          <a:bodyPr/>
          <a:lstStyle/>
          <a:p>
            <a:fld id="{08AB70BE-1769-45B8-85A6-0C837432C7E6}" type="slidenum">
              <a:rPr lang="en-US" smtClean="0"/>
              <a:pPr/>
              <a:t>‹#›</a:t>
            </a:fld>
            <a:endParaRPr lang="en-US"/>
          </a:p>
        </p:txBody>
      </p:sp>
    </p:spTree>
    <p:extLst>
      <p:ext uri="{BB962C8B-B14F-4D97-AF65-F5344CB8AC3E}">
        <p14:creationId xmlns:p14="http://schemas.microsoft.com/office/powerpoint/2010/main" val="3142187021"/>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F5CB06-0454-4BF1-8011-F8B1A95954F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F920A70-D33B-4461-B74C-3F59ADB16141}"/>
              </a:ext>
            </a:extLst>
          </p:cNvPr>
          <p:cNvSpPr>
            <a:spLocks noGrp="1"/>
          </p:cNvSpPr>
          <p:nvPr>
            <p:ph sz="half" idx="1"/>
          </p:nvPr>
        </p:nvSpPr>
        <p:spPr>
          <a:xfrm>
            <a:off x="1408813" y="2163725"/>
            <a:ext cx="4610986" cy="40132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881BDF9-836E-431C-8EFA-417A9BEE9F4B}"/>
              </a:ext>
            </a:extLst>
          </p:cNvPr>
          <p:cNvSpPr>
            <a:spLocks noGrp="1"/>
          </p:cNvSpPr>
          <p:nvPr>
            <p:ph sz="half" idx="2"/>
          </p:nvPr>
        </p:nvSpPr>
        <p:spPr>
          <a:xfrm>
            <a:off x="6257260" y="2163725"/>
            <a:ext cx="4853763" cy="40132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CBD9F59-B591-4E2F-899E-3CA78CE82D45}"/>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046CFD12-B3EC-432C-B264-8AB571CAAFD5}"/>
              </a:ext>
            </a:extLst>
          </p:cNvPr>
          <p:cNvSpPr>
            <a:spLocks noGrp="1"/>
          </p:cNvSpPr>
          <p:nvPr>
            <p:ph type="ftr" sz="quarter" idx="11"/>
          </p:nvPr>
        </p:nvSpPr>
        <p:spPr/>
        <p:txBody>
          <a:bodyPr/>
          <a:lstStyle/>
          <a:p>
            <a:endParaRPr lang="en-US" sz="1000"/>
          </a:p>
        </p:txBody>
      </p:sp>
      <p:sp>
        <p:nvSpPr>
          <p:cNvPr id="7" name="Slide Number Placeholder 6">
            <a:extLst>
              <a:ext uri="{FF2B5EF4-FFF2-40B4-BE49-F238E27FC236}">
                <a16:creationId xmlns:a16="http://schemas.microsoft.com/office/drawing/2014/main" id="{48F3CBBA-71B3-4857-80E7-525E89FD903F}"/>
              </a:ext>
            </a:extLst>
          </p:cNvPr>
          <p:cNvSpPr>
            <a:spLocks noGrp="1"/>
          </p:cNvSpPr>
          <p:nvPr>
            <p:ph type="sldNum" sz="quarter" idx="12"/>
          </p:nvPr>
        </p:nvSpPr>
        <p:spPr/>
        <p:txBody>
          <a:bodyPr/>
          <a:lstStyle/>
          <a:p>
            <a:fld id="{08AB70BE-1769-45B8-85A6-0C837432C7E6}" type="slidenum">
              <a:rPr lang="en-US" smtClean="0"/>
              <a:pPr/>
              <a:t>‹#›</a:t>
            </a:fld>
            <a:endParaRPr lang="en-US"/>
          </a:p>
        </p:txBody>
      </p:sp>
    </p:spTree>
    <p:extLst>
      <p:ext uri="{BB962C8B-B14F-4D97-AF65-F5344CB8AC3E}">
        <p14:creationId xmlns:p14="http://schemas.microsoft.com/office/powerpoint/2010/main" val="262290508"/>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C51886-4F39-4E3E-948D-DBC73F267AE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B2C7B2A-B6BE-46FD-9278-A5246BF7EEB8}"/>
              </a:ext>
            </a:extLst>
          </p:cNvPr>
          <p:cNvSpPr>
            <a:spLocks noGrp="1"/>
          </p:cNvSpPr>
          <p:nvPr>
            <p:ph type="body" idx="1"/>
          </p:nvPr>
        </p:nvSpPr>
        <p:spPr>
          <a:xfrm>
            <a:off x="839788" y="1681163"/>
            <a:ext cx="5157787" cy="823912"/>
          </a:xfrm>
        </p:spPr>
        <p:txBody>
          <a:bodyPr anchor="b">
            <a:normAutofit/>
          </a:bodyPr>
          <a:lstStyle>
            <a:lvl1pPr marL="0" indent="0">
              <a:buNone/>
              <a:defRPr sz="18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AE85295-E4B5-4D75-954F-B07A2F4CABF8}"/>
              </a:ext>
            </a:extLst>
          </p:cNvPr>
          <p:cNvSpPr>
            <a:spLocks noGrp="1"/>
          </p:cNvSpPr>
          <p:nvPr>
            <p:ph sz="half" idx="2"/>
          </p:nvPr>
        </p:nvSpPr>
        <p:spPr>
          <a:xfrm>
            <a:off x="839788" y="2635623"/>
            <a:ext cx="5157787" cy="3554039"/>
          </a:xfrm>
        </p:spPr>
        <p:txBody>
          <a:bodyPr>
            <a:norm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687ABF0-C78D-4589-8FA5-0D6238B4B084}"/>
              </a:ext>
            </a:extLst>
          </p:cNvPr>
          <p:cNvSpPr>
            <a:spLocks noGrp="1"/>
          </p:cNvSpPr>
          <p:nvPr>
            <p:ph type="body" sz="quarter" idx="3"/>
          </p:nvPr>
        </p:nvSpPr>
        <p:spPr>
          <a:xfrm>
            <a:off x="6172200" y="1681163"/>
            <a:ext cx="5183188" cy="823912"/>
          </a:xfrm>
        </p:spPr>
        <p:txBody>
          <a:bodyPr anchor="b">
            <a:normAutofit/>
          </a:bodyPr>
          <a:lstStyle>
            <a:lvl1pPr marL="0" indent="0">
              <a:buNone/>
              <a:defRPr sz="18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C6A4064-2E0A-4FC3-837B-14EC0EF3A652}"/>
              </a:ext>
            </a:extLst>
          </p:cNvPr>
          <p:cNvSpPr>
            <a:spLocks noGrp="1"/>
          </p:cNvSpPr>
          <p:nvPr>
            <p:ph sz="quarter" idx="4"/>
          </p:nvPr>
        </p:nvSpPr>
        <p:spPr>
          <a:xfrm>
            <a:off x="6172200" y="2635623"/>
            <a:ext cx="5183188" cy="3554040"/>
          </a:xfrm>
        </p:spPr>
        <p:txBody>
          <a:bodyPr>
            <a:norm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8E3C169-8D29-4CC4-9581-748178F3C00A}"/>
              </a:ext>
            </a:extLst>
          </p:cNvPr>
          <p:cNvSpPr>
            <a:spLocks noGrp="1"/>
          </p:cNvSpPr>
          <p:nvPr>
            <p:ph type="dt" sz="half" idx="10"/>
          </p:nvPr>
        </p:nvSpPr>
        <p:spPr/>
        <p:txBody>
          <a:bodyPr/>
          <a:lstStyle/>
          <a:p>
            <a:endParaRPr lang="en-US"/>
          </a:p>
        </p:txBody>
      </p:sp>
      <p:sp>
        <p:nvSpPr>
          <p:cNvPr id="8" name="Footer Placeholder 7">
            <a:extLst>
              <a:ext uri="{FF2B5EF4-FFF2-40B4-BE49-F238E27FC236}">
                <a16:creationId xmlns:a16="http://schemas.microsoft.com/office/drawing/2014/main" id="{F14EC709-AAD9-475C-AC6A-943A8E872A97}"/>
              </a:ext>
            </a:extLst>
          </p:cNvPr>
          <p:cNvSpPr>
            <a:spLocks noGrp="1"/>
          </p:cNvSpPr>
          <p:nvPr>
            <p:ph type="ftr" sz="quarter" idx="11"/>
          </p:nvPr>
        </p:nvSpPr>
        <p:spPr/>
        <p:txBody>
          <a:bodyPr/>
          <a:lstStyle/>
          <a:p>
            <a:endParaRPr lang="en-US" sz="1000"/>
          </a:p>
        </p:txBody>
      </p:sp>
      <p:sp>
        <p:nvSpPr>
          <p:cNvPr id="9" name="Slide Number Placeholder 8">
            <a:extLst>
              <a:ext uri="{FF2B5EF4-FFF2-40B4-BE49-F238E27FC236}">
                <a16:creationId xmlns:a16="http://schemas.microsoft.com/office/drawing/2014/main" id="{020C0E3E-587D-46EB-AAF5-011C137B0309}"/>
              </a:ext>
            </a:extLst>
          </p:cNvPr>
          <p:cNvSpPr>
            <a:spLocks noGrp="1"/>
          </p:cNvSpPr>
          <p:nvPr>
            <p:ph type="sldNum" sz="quarter" idx="12"/>
          </p:nvPr>
        </p:nvSpPr>
        <p:spPr/>
        <p:txBody>
          <a:bodyPr/>
          <a:lstStyle/>
          <a:p>
            <a:fld id="{08AB70BE-1769-45B8-85A6-0C837432C7E6}" type="slidenum">
              <a:rPr lang="en-US" smtClean="0"/>
              <a:pPr/>
              <a:t>‹#›</a:t>
            </a:fld>
            <a:endParaRPr lang="en-US"/>
          </a:p>
        </p:txBody>
      </p:sp>
    </p:spTree>
    <p:extLst>
      <p:ext uri="{BB962C8B-B14F-4D97-AF65-F5344CB8AC3E}">
        <p14:creationId xmlns:p14="http://schemas.microsoft.com/office/powerpoint/2010/main" val="1342109739"/>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A3E062-B7F5-4D30-B416-1BBB4A7D0F0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1BDFF7A-EBD3-4FEB-8451-5D7355069117}"/>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08F54A2D-2C4B-4E1D-AC16-E3B1F1DDB562}"/>
              </a:ext>
            </a:extLst>
          </p:cNvPr>
          <p:cNvSpPr>
            <a:spLocks noGrp="1"/>
          </p:cNvSpPr>
          <p:nvPr>
            <p:ph type="ftr" sz="quarter" idx="11"/>
          </p:nvPr>
        </p:nvSpPr>
        <p:spPr/>
        <p:txBody>
          <a:bodyPr/>
          <a:lstStyle/>
          <a:p>
            <a:endParaRPr lang="en-US" sz="1000"/>
          </a:p>
        </p:txBody>
      </p:sp>
      <p:sp>
        <p:nvSpPr>
          <p:cNvPr id="5" name="Slide Number Placeholder 4">
            <a:extLst>
              <a:ext uri="{FF2B5EF4-FFF2-40B4-BE49-F238E27FC236}">
                <a16:creationId xmlns:a16="http://schemas.microsoft.com/office/drawing/2014/main" id="{2C11F373-DB96-4AEA-8E3E-7EDEA213DEEC}"/>
              </a:ext>
            </a:extLst>
          </p:cNvPr>
          <p:cNvSpPr>
            <a:spLocks noGrp="1"/>
          </p:cNvSpPr>
          <p:nvPr>
            <p:ph type="sldNum" sz="quarter" idx="12"/>
          </p:nvPr>
        </p:nvSpPr>
        <p:spPr/>
        <p:txBody>
          <a:bodyPr/>
          <a:lstStyle/>
          <a:p>
            <a:fld id="{08AB70BE-1769-45B8-85A6-0C837432C7E6}" type="slidenum">
              <a:rPr lang="en-US" smtClean="0"/>
              <a:pPr/>
              <a:t>‹#›</a:t>
            </a:fld>
            <a:endParaRPr lang="en-US"/>
          </a:p>
        </p:txBody>
      </p:sp>
    </p:spTree>
    <p:extLst>
      <p:ext uri="{BB962C8B-B14F-4D97-AF65-F5344CB8AC3E}">
        <p14:creationId xmlns:p14="http://schemas.microsoft.com/office/powerpoint/2010/main" val="2908977107"/>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A2485D4-41D3-4182-8DFE-2E0713EC0B8A}"/>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a16="http://schemas.microsoft.com/office/drawing/2014/main" id="{C9753C5C-8415-4BF0-810D-A4C22F695ECF}"/>
              </a:ext>
            </a:extLst>
          </p:cNvPr>
          <p:cNvSpPr>
            <a:spLocks noGrp="1"/>
          </p:cNvSpPr>
          <p:nvPr>
            <p:ph type="ftr" sz="quarter" idx="11"/>
          </p:nvPr>
        </p:nvSpPr>
        <p:spPr/>
        <p:txBody>
          <a:bodyPr/>
          <a:lstStyle/>
          <a:p>
            <a:endParaRPr lang="en-US" sz="1000"/>
          </a:p>
        </p:txBody>
      </p:sp>
      <p:sp>
        <p:nvSpPr>
          <p:cNvPr id="4" name="Slide Number Placeholder 3">
            <a:extLst>
              <a:ext uri="{FF2B5EF4-FFF2-40B4-BE49-F238E27FC236}">
                <a16:creationId xmlns:a16="http://schemas.microsoft.com/office/drawing/2014/main" id="{545EBFEA-4321-48C4-9CA1-43517540C698}"/>
              </a:ext>
            </a:extLst>
          </p:cNvPr>
          <p:cNvSpPr>
            <a:spLocks noGrp="1"/>
          </p:cNvSpPr>
          <p:nvPr>
            <p:ph type="sldNum" sz="quarter" idx="12"/>
          </p:nvPr>
        </p:nvSpPr>
        <p:spPr/>
        <p:txBody>
          <a:bodyPr/>
          <a:lstStyle/>
          <a:p>
            <a:fld id="{08AB70BE-1769-45B8-85A6-0C837432C7E6}" type="slidenum">
              <a:rPr lang="en-US" smtClean="0"/>
              <a:pPr/>
              <a:t>‹#›</a:t>
            </a:fld>
            <a:endParaRPr lang="en-US"/>
          </a:p>
        </p:txBody>
      </p:sp>
    </p:spTree>
    <p:extLst>
      <p:ext uri="{BB962C8B-B14F-4D97-AF65-F5344CB8AC3E}">
        <p14:creationId xmlns:p14="http://schemas.microsoft.com/office/powerpoint/2010/main" val="1539427448"/>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E09F8C-8071-4BE5-AD6F-C98F481D17B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34135B3-14BA-4A88-B6B3-88B77B1C63E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77C3A4D-5B69-44B4-B17F-770E83F008E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4F1C41D-2A59-4512-8034-6DB705787D78}"/>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BD85C494-778C-4EE6-9402-242E1CDD9A69}"/>
              </a:ext>
            </a:extLst>
          </p:cNvPr>
          <p:cNvSpPr>
            <a:spLocks noGrp="1"/>
          </p:cNvSpPr>
          <p:nvPr>
            <p:ph type="ftr" sz="quarter" idx="11"/>
          </p:nvPr>
        </p:nvSpPr>
        <p:spPr/>
        <p:txBody>
          <a:bodyPr/>
          <a:lstStyle/>
          <a:p>
            <a:endParaRPr lang="en-US" sz="1000"/>
          </a:p>
        </p:txBody>
      </p:sp>
      <p:sp>
        <p:nvSpPr>
          <p:cNvPr id="7" name="Slide Number Placeholder 6">
            <a:extLst>
              <a:ext uri="{FF2B5EF4-FFF2-40B4-BE49-F238E27FC236}">
                <a16:creationId xmlns:a16="http://schemas.microsoft.com/office/drawing/2014/main" id="{6F5677B9-C338-4033-9AFE-B8B81C5D8139}"/>
              </a:ext>
            </a:extLst>
          </p:cNvPr>
          <p:cNvSpPr>
            <a:spLocks noGrp="1"/>
          </p:cNvSpPr>
          <p:nvPr>
            <p:ph type="sldNum" sz="quarter" idx="12"/>
          </p:nvPr>
        </p:nvSpPr>
        <p:spPr/>
        <p:txBody>
          <a:bodyPr/>
          <a:lstStyle/>
          <a:p>
            <a:fld id="{08AB70BE-1769-45B8-85A6-0C837432C7E6}" type="slidenum">
              <a:rPr lang="en-US" smtClean="0"/>
              <a:pPr/>
              <a:t>‹#›</a:t>
            </a:fld>
            <a:endParaRPr lang="en-US"/>
          </a:p>
        </p:txBody>
      </p:sp>
    </p:spTree>
    <p:extLst>
      <p:ext uri="{BB962C8B-B14F-4D97-AF65-F5344CB8AC3E}">
        <p14:creationId xmlns:p14="http://schemas.microsoft.com/office/powerpoint/2010/main" val="414739245"/>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AB77DE-4C2E-476F-A419-57470FB66D9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A9FD1A0-93AE-469A-ADDF-2453B64CAAF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DC119C9C-EF97-4910-9419-6D7202609ED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7A87172-A64E-4C38-82ED-2A7050B0FB68}"/>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BC0C3E24-28E2-4512-BEA0-DAEC5E8465CB}"/>
              </a:ext>
            </a:extLst>
          </p:cNvPr>
          <p:cNvSpPr>
            <a:spLocks noGrp="1"/>
          </p:cNvSpPr>
          <p:nvPr>
            <p:ph type="ftr" sz="quarter" idx="11"/>
          </p:nvPr>
        </p:nvSpPr>
        <p:spPr/>
        <p:txBody>
          <a:bodyPr/>
          <a:lstStyle/>
          <a:p>
            <a:endParaRPr lang="en-US" sz="1000"/>
          </a:p>
        </p:txBody>
      </p:sp>
      <p:sp>
        <p:nvSpPr>
          <p:cNvPr id="7" name="Slide Number Placeholder 6">
            <a:extLst>
              <a:ext uri="{FF2B5EF4-FFF2-40B4-BE49-F238E27FC236}">
                <a16:creationId xmlns:a16="http://schemas.microsoft.com/office/drawing/2014/main" id="{01F04F0D-DA84-434D-B136-BEE9FD80AB95}"/>
              </a:ext>
            </a:extLst>
          </p:cNvPr>
          <p:cNvSpPr>
            <a:spLocks noGrp="1"/>
          </p:cNvSpPr>
          <p:nvPr>
            <p:ph type="sldNum" sz="quarter" idx="12"/>
          </p:nvPr>
        </p:nvSpPr>
        <p:spPr/>
        <p:txBody>
          <a:bodyPr/>
          <a:lstStyle/>
          <a:p>
            <a:fld id="{08AB70BE-1769-45B8-85A6-0C837432C7E6}" type="slidenum">
              <a:rPr lang="en-US" smtClean="0"/>
              <a:pPr/>
              <a:t>‹#›</a:t>
            </a:fld>
            <a:endParaRPr lang="en-US"/>
          </a:p>
        </p:txBody>
      </p:sp>
    </p:spTree>
    <p:extLst>
      <p:ext uri="{BB962C8B-B14F-4D97-AF65-F5344CB8AC3E}">
        <p14:creationId xmlns:p14="http://schemas.microsoft.com/office/powerpoint/2010/main" val="603652689"/>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9" name="Freeform: Shape 28">
            <a:extLst>
              <a:ext uri="{FF2B5EF4-FFF2-40B4-BE49-F238E27FC236}">
                <a16:creationId xmlns:a16="http://schemas.microsoft.com/office/drawing/2014/main" id="{7A08E557-10DB-421A-876E-1AE58F8E07C4}"/>
              </a:ext>
            </a:extLst>
          </p:cNvPr>
          <p:cNvSpPr/>
          <p:nvPr/>
        </p:nvSpPr>
        <p:spPr>
          <a:xfrm>
            <a:off x="8844703" y="3732560"/>
            <a:ext cx="3352193" cy="3125440"/>
          </a:xfrm>
          <a:custGeom>
            <a:avLst/>
            <a:gdLst>
              <a:gd name="connsiteX0" fmla="*/ 0 w 3352193"/>
              <a:gd name="connsiteY0" fmla="*/ 3125374 h 3125440"/>
              <a:gd name="connsiteX1" fmla="*/ 2579 w 3352193"/>
              <a:gd name="connsiteY1" fmla="*/ 3125440 h 3125440"/>
              <a:gd name="connsiteX2" fmla="*/ 0 w 3352193"/>
              <a:gd name="connsiteY2" fmla="*/ 3125440 h 3125440"/>
              <a:gd name="connsiteX3" fmla="*/ 3352193 w 3352193"/>
              <a:gd name="connsiteY3" fmla="*/ 0 h 3125440"/>
              <a:gd name="connsiteX4" fmla="*/ 3352193 w 3352193"/>
              <a:gd name="connsiteY4" fmla="*/ 3125440 h 3125440"/>
              <a:gd name="connsiteX5" fmla="*/ 2579 w 3352193"/>
              <a:gd name="connsiteY5" fmla="*/ 3125440 h 3125440"/>
              <a:gd name="connsiteX6" fmla="*/ 3348685 w 3352193"/>
              <a:gd name="connsiteY6" fmla="*/ 47035 h 3125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52193" h="3125440">
                <a:moveTo>
                  <a:pt x="0" y="3125374"/>
                </a:moveTo>
                <a:lnTo>
                  <a:pt x="2579" y="3125440"/>
                </a:lnTo>
                <a:lnTo>
                  <a:pt x="0" y="3125440"/>
                </a:lnTo>
                <a:close/>
                <a:moveTo>
                  <a:pt x="3352193" y="0"/>
                </a:moveTo>
                <a:lnTo>
                  <a:pt x="3352193" y="3125440"/>
                </a:lnTo>
                <a:lnTo>
                  <a:pt x="2579" y="3125440"/>
                </a:lnTo>
                <a:cubicBezTo>
                  <a:pt x="1744073" y="3125440"/>
                  <a:pt x="3176441" y="1776129"/>
                  <a:pt x="3348685" y="47035"/>
                </a:cubicBezTo>
                <a:close/>
              </a:path>
            </a:pathLst>
          </a:cu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Footer Placeholder 4">
            <a:extLst>
              <a:ext uri="{FF2B5EF4-FFF2-40B4-BE49-F238E27FC236}">
                <a16:creationId xmlns:a16="http://schemas.microsoft.com/office/drawing/2014/main" id="{EC2EBCA0-8609-4F35-8CA7-7AD35FDACD73}"/>
              </a:ext>
            </a:extLst>
          </p:cNvPr>
          <p:cNvSpPr>
            <a:spLocks noGrp="1"/>
          </p:cNvSpPr>
          <p:nvPr>
            <p:ph type="ftr" sz="quarter" idx="3"/>
          </p:nvPr>
        </p:nvSpPr>
        <p:spPr>
          <a:xfrm>
            <a:off x="175613" y="6434560"/>
            <a:ext cx="3428012" cy="365125"/>
          </a:xfrm>
          <a:prstGeom prst="rect">
            <a:avLst/>
          </a:prstGeom>
        </p:spPr>
        <p:txBody>
          <a:bodyPr vert="horz" lIns="91440" tIns="45720" rIns="91440" bIns="45720" rtlCol="0" anchor="ctr"/>
          <a:lstStyle>
            <a:lvl1pPr algn="l">
              <a:defRPr sz="1050" spc="50" baseline="0">
                <a:solidFill>
                  <a:schemeClr val="accent2"/>
                </a:solidFill>
                <a:latin typeface="+mn-lt"/>
              </a:defRPr>
            </a:lvl1pPr>
          </a:lstStyle>
          <a:p>
            <a:endParaRPr lang="en-US" sz="1000"/>
          </a:p>
        </p:txBody>
      </p:sp>
      <p:sp>
        <p:nvSpPr>
          <p:cNvPr id="2" name="Title Placeholder 1">
            <a:extLst>
              <a:ext uri="{FF2B5EF4-FFF2-40B4-BE49-F238E27FC236}">
                <a16:creationId xmlns:a16="http://schemas.microsoft.com/office/drawing/2014/main" id="{BFDA9639-38D2-4CD4-A861-F6B4C6CB99BD}"/>
              </a:ext>
            </a:extLst>
          </p:cNvPr>
          <p:cNvSpPr>
            <a:spLocks noGrp="1"/>
          </p:cNvSpPr>
          <p:nvPr>
            <p:ph type="title"/>
          </p:nvPr>
        </p:nvSpPr>
        <p:spPr>
          <a:xfrm>
            <a:off x="908775" y="590372"/>
            <a:ext cx="10202248" cy="132589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DAF00B1-16C1-47B3-A7A0-B71468312896}"/>
              </a:ext>
            </a:extLst>
          </p:cNvPr>
          <p:cNvSpPr>
            <a:spLocks noGrp="1"/>
          </p:cNvSpPr>
          <p:nvPr>
            <p:ph type="body" idx="1"/>
          </p:nvPr>
        </p:nvSpPr>
        <p:spPr>
          <a:xfrm>
            <a:off x="918825" y="1916262"/>
            <a:ext cx="10192198" cy="4133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BCF9501-5B6B-4DAF-B59D-3C129ED805AC}"/>
              </a:ext>
            </a:extLst>
          </p:cNvPr>
          <p:cNvSpPr>
            <a:spLocks noGrp="1"/>
          </p:cNvSpPr>
          <p:nvPr>
            <p:ph type="dt" sz="half" idx="2"/>
          </p:nvPr>
        </p:nvSpPr>
        <p:spPr>
          <a:xfrm>
            <a:off x="9017000" y="6433202"/>
            <a:ext cx="2374150" cy="367841"/>
          </a:xfrm>
          <a:prstGeom prst="rect">
            <a:avLst/>
          </a:prstGeom>
        </p:spPr>
        <p:txBody>
          <a:bodyPr vert="horz" lIns="91440" tIns="45720" rIns="91440" bIns="45720" rtlCol="0" anchor="ctr"/>
          <a:lstStyle>
            <a:lvl1pPr algn="r">
              <a:defRPr sz="1050" spc="50" baseline="0">
                <a:solidFill>
                  <a:srgbClr val="FFFFFF"/>
                </a:solidFill>
                <a:latin typeface="+mn-lt"/>
              </a:defRPr>
            </a:lvl1pPr>
          </a:lstStyle>
          <a:p>
            <a:endParaRPr lang="en-US"/>
          </a:p>
        </p:txBody>
      </p:sp>
      <p:sp>
        <p:nvSpPr>
          <p:cNvPr id="6" name="Slide Number Placeholder 5">
            <a:extLst>
              <a:ext uri="{FF2B5EF4-FFF2-40B4-BE49-F238E27FC236}">
                <a16:creationId xmlns:a16="http://schemas.microsoft.com/office/drawing/2014/main" id="{37685DBD-B7AE-41D8-8CF1-B21CD58E1B45}"/>
              </a:ext>
            </a:extLst>
          </p:cNvPr>
          <p:cNvSpPr>
            <a:spLocks noGrp="1"/>
          </p:cNvSpPr>
          <p:nvPr>
            <p:ph type="sldNum" sz="quarter" idx="4"/>
          </p:nvPr>
        </p:nvSpPr>
        <p:spPr>
          <a:xfrm>
            <a:off x="11391150" y="6433203"/>
            <a:ext cx="693263" cy="367842"/>
          </a:xfrm>
          <a:prstGeom prst="rect">
            <a:avLst/>
          </a:prstGeom>
        </p:spPr>
        <p:txBody>
          <a:bodyPr vert="horz" lIns="91440" tIns="45720" rIns="91440" bIns="45720" rtlCol="0" anchor="ctr"/>
          <a:lstStyle>
            <a:lvl1pPr algn="r">
              <a:defRPr sz="2000">
                <a:solidFill>
                  <a:srgbClr val="FFFFFF"/>
                </a:solidFill>
                <a:latin typeface="+mj-lt"/>
              </a:defRPr>
            </a:lvl1pPr>
          </a:lstStyle>
          <a:p>
            <a:fld id="{08AB70BE-1769-45B8-85A6-0C837432C7E6}" type="slidenum">
              <a:rPr lang="en-US" smtClean="0"/>
              <a:pPr/>
              <a:t>‹#›</a:t>
            </a:fld>
            <a:endParaRPr lang="en-US"/>
          </a:p>
        </p:txBody>
      </p:sp>
    </p:spTree>
    <p:extLst>
      <p:ext uri="{BB962C8B-B14F-4D97-AF65-F5344CB8AC3E}">
        <p14:creationId xmlns:p14="http://schemas.microsoft.com/office/powerpoint/2010/main" val="3130536433"/>
      </p:ext>
    </p:extLst>
  </p:cSld>
  <p:clrMap bg1="lt1" tx1="dk1" bg2="lt2" tx2="dk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 id="2147483724" r:id="rId12"/>
    <p:sldLayoutId id="2147483725" r:id="rId13"/>
    <p:sldLayoutId id="2147483726" r:id="rId14"/>
    <p:sldLayoutId id="2147483727" r:id="rId15"/>
    <p:sldLayoutId id="2147483728" r:id="rId16"/>
    <p:sldLayoutId id="2147483729" r:id="rId17"/>
    <p:sldLayoutId id="2147483730" r:id="rId18"/>
    <p:sldLayoutId id="2147483731" r:id="rId19"/>
    <p:sldLayoutId id="2147483732" r:id="rId20"/>
    <p:sldLayoutId id="2147483733" r:id="rId21"/>
    <p:sldLayoutId id="2147483734" r:id="rId22"/>
    <p:sldLayoutId id="2147483735" r:id="rId23"/>
    <p:sldLayoutId id="2147483736" r:id="rId24"/>
  </p:sldLayoutIdLst>
  <p:hf hdr="0" ftr="0" dt="0"/>
  <p:txStyles>
    <p:titleStyle>
      <a:lvl1pPr algn="l" defTabSz="914400" rtl="0" eaLnBrk="1" latinLnBrk="0" hangingPunct="1">
        <a:lnSpc>
          <a:spcPct val="90000"/>
        </a:lnSpc>
        <a:spcBef>
          <a:spcPct val="0"/>
        </a:spcBef>
        <a:buNone/>
        <a:defRPr sz="4000" kern="1200">
          <a:solidFill>
            <a:schemeClr val="accent2"/>
          </a:solidFill>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5"/>
        </a:buClr>
        <a:buFont typeface="Arial" panose="020B0604020202020204" pitchFamily="34" charset="0"/>
        <a:buChar char="•"/>
        <a:defRPr sz="2000" kern="1200">
          <a:solidFill>
            <a:schemeClr val="tx2"/>
          </a:solidFill>
          <a:latin typeface="+mn-lt"/>
          <a:ea typeface="+mn-ea"/>
          <a:cs typeface="+mn-cs"/>
        </a:defRPr>
      </a:lvl1pPr>
      <a:lvl2pPr marL="685800" indent="-228600" algn="l" defTabSz="914400" rtl="0" eaLnBrk="1" latinLnBrk="0" hangingPunct="1">
        <a:lnSpc>
          <a:spcPct val="120000"/>
        </a:lnSpc>
        <a:spcBef>
          <a:spcPts val="500"/>
        </a:spcBef>
        <a:buClr>
          <a:schemeClr val="accent5"/>
        </a:buClr>
        <a:buFont typeface="Arial" panose="020B0604020202020204" pitchFamily="34" charset="0"/>
        <a:buChar char="•"/>
        <a:defRPr sz="1800" kern="1200">
          <a:solidFill>
            <a:schemeClr val="tx2"/>
          </a:solidFill>
          <a:latin typeface="+mn-lt"/>
          <a:ea typeface="+mn-ea"/>
          <a:cs typeface="+mn-cs"/>
        </a:defRPr>
      </a:lvl2pPr>
      <a:lvl3pPr marL="1143000" indent="-228600" algn="l" defTabSz="914400" rtl="0" eaLnBrk="1" latinLnBrk="0" hangingPunct="1">
        <a:lnSpc>
          <a:spcPct val="120000"/>
        </a:lnSpc>
        <a:spcBef>
          <a:spcPts val="500"/>
        </a:spcBef>
        <a:buClr>
          <a:schemeClr val="accent5"/>
        </a:buClr>
        <a:buFont typeface="Arial" panose="020B0604020202020204" pitchFamily="34" charset="0"/>
        <a:buChar char="•"/>
        <a:defRPr sz="1600" kern="1200">
          <a:solidFill>
            <a:schemeClr val="tx2"/>
          </a:solidFill>
          <a:latin typeface="+mn-lt"/>
          <a:ea typeface="+mn-ea"/>
          <a:cs typeface="+mn-cs"/>
        </a:defRPr>
      </a:lvl3pPr>
      <a:lvl4pPr marL="1600200" indent="-228600" algn="l" defTabSz="914400" rtl="0" eaLnBrk="1" latinLnBrk="0" hangingPunct="1">
        <a:lnSpc>
          <a:spcPct val="120000"/>
        </a:lnSpc>
        <a:spcBef>
          <a:spcPts val="500"/>
        </a:spcBef>
        <a:buClr>
          <a:schemeClr val="accent5"/>
        </a:buClr>
        <a:buFont typeface="Arial" panose="020B0604020202020204" pitchFamily="34" charset="0"/>
        <a:buChar char="•"/>
        <a:defRPr sz="1400" kern="1200">
          <a:solidFill>
            <a:schemeClr val="tx2"/>
          </a:solidFill>
          <a:latin typeface="+mn-lt"/>
          <a:ea typeface="+mn-ea"/>
          <a:cs typeface="+mn-cs"/>
        </a:defRPr>
      </a:lvl4pPr>
      <a:lvl5pPr marL="2057400" indent="-228600" algn="l" defTabSz="914400" rtl="0" eaLnBrk="1" latinLnBrk="0" hangingPunct="1">
        <a:lnSpc>
          <a:spcPct val="120000"/>
        </a:lnSpc>
        <a:spcBef>
          <a:spcPts val="500"/>
        </a:spcBef>
        <a:buClr>
          <a:schemeClr val="accent5"/>
        </a:buClr>
        <a:buFont typeface="Arial" panose="020B0604020202020204" pitchFamily="34" charset="0"/>
        <a:buChar char="•"/>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orient="horz" pos="2736" userDrawn="1">
          <p15:clr>
            <a:srgbClr val="F26B43"/>
          </p15:clr>
        </p15:guide>
        <p15:guide id="4" orient="horz" pos="3312" userDrawn="1">
          <p15:clr>
            <a:srgbClr val="F26B43"/>
          </p15:clr>
        </p15:guide>
        <p15:guide id="5" orient="horz" pos="432" userDrawn="1">
          <p15:clr>
            <a:srgbClr val="F26B43"/>
          </p15:clr>
        </p15:guide>
        <p15:guide id="7" pos="4416" userDrawn="1">
          <p15:clr>
            <a:srgbClr val="F26B43"/>
          </p15:clr>
        </p15:guide>
        <p15:guide id="8" pos="5568" userDrawn="1">
          <p15:clr>
            <a:srgbClr val="F26B43"/>
          </p15:clr>
        </p15:guide>
        <p15:guide id="9" pos="7296" userDrawn="1">
          <p15:clr>
            <a:srgbClr val="F26B43"/>
          </p15:clr>
        </p15:guide>
        <p15:guide id="10" pos="2688" userDrawn="1">
          <p15:clr>
            <a:srgbClr val="F26B43"/>
          </p15:clr>
        </p15:guide>
        <p15:guide id="11" pos="1536" userDrawn="1">
          <p15:clr>
            <a:srgbClr val="F26B43"/>
          </p15:clr>
        </p15:guide>
        <p15:guide id="12" pos="384" userDrawn="1">
          <p15:clr>
            <a:srgbClr val="F26B43"/>
          </p15:clr>
        </p15:guide>
        <p15:guide id="13" pos="2112" userDrawn="1">
          <p15:clr>
            <a:srgbClr val="F26B43"/>
          </p15:clr>
        </p15:guide>
        <p15:guide id="14" pos="4992" userDrawn="1">
          <p15:clr>
            <a:srgbClr val="F26B43"/>
          </p15:clr>
        </p15:guide>
        <p15:guide id="15" pos="6720" userDrawn="1">
          <p15:clr>
            <a:srgbClr val="F26B43"/>
          </p15:clr>
        </p15:guide>
        <p15:guide id="16" pos="960" userDrawn="1">
          <p15:clr>
            <a:srgbClr val="F26B43"/>
          </p15:clr>
        </p15:guide>
        <p15:guide id="17" pos="3264" userDrawn="1">
          <p15:clr>
            <a:srgbClr val="F26B43"/>
          </p15:clr>
        </p15:guide>
        <p15:guide id="18" orient="horz" pos="1008" userDrawn="1">
          <p15:clr>
            <a:srgbClr val="F26B43"/>
          </p15:clr>
        </p15:guide>
        <p15:guide id="19" orient="horz" pos="3888" userDrawn="1">
          <p15:clr>
            <a:srgbClr val="F26B43"/>
          </p15:clr>
        </p15:guide>
        <p15:guide id="20" pos="6144" userDrawn="1">
          <p15:clr>
            <a:srgbClr val="F26B43"/>
          </p15:clr>
        </p15:guide>
        <p15:guide id="21" orient="horz" pos="1584" userDrawn="1">
          <p15:clr>
            <a:srgbClr val="F26B43"/>
          </p15:clr>
        </p15:guide>
        <p15:guide id="22" pos="576" userDrawn="1">
          <p15:clr>
            <a:srgbClr val="F26B43"/>
          </p15:clr>
        </p15:guide>
        <p15:guide id="23" pos="7104" userDrawn="1">
          <p15:clr>
            <a:srgbClr val="F26B43"/>
          </p15:clr>
        </p15:guide>
        <p15:guide id="24" pos="768" userDrawn="1">
          <p15:clr>
            <a:srgbClr val="F26B43"/>
          </p15:clr>
        </p15:guide>
        <p15:guide id="25" pos="6912"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9.xml"/><Relationship Id="rId1" Type="http://schemas.openxmlformats.org/officeDocument/2006/relationships/slideLayout" Target="../slideLayouts/slideLayout1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0.xml"/><Relationship Id="rId1" Type="http://schemas.openxmlformats.org/officeDocument/2006/relationships/slideLayout" Target="../slideLayouts/slideLayout13.xml"/><Relationship Id="rId5" Type="http://schemas.openxmlformats.org/officeDocument/2006/relationships/image" Target="../media/image21.jpeg"/><Relationship Id="rId4" Type="http://schemas.openxmlformats.org/officeDocument/2006/relationships/image" Target="../media/image20.jpeg"/></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1.xml"/><Relationship Id="rId1" Type="http://schemas.openxmlformats.org/officeDocument/2006/relationships/slideLayout" Target="../slideLayouts/slideLayout2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23.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3.jpe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3.xml"/></Relationships>
</file>

<file path=ppt/slides/_rels/slide2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14.xml"/><Relationship Id="rId1" Type="http://schemas.openxmlformats.org/officeDocument/2006/relationships/slideLayout" Target="../slideLayouts/slideLayout24.xml"/><Relationship Id="rId4" Type="http://schemas.openxmlformats.org/officeDocument/2006/relationships/hyperlink" Target="http://www.thebluediamondgallery.com/wooden-tile/t/thank-you.html"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3.xml"/><Relationship Id="rId4" Type="http://schemas.openxmlformats.org/officeDocument/2006/relationships/image" Target="../media/image4.svg"/></Relationships>
</file>

<file path=ppt/slides/_rels/slide4.xml.rels><?xml version="1.0" encoding="UTF-8" standalone="yes"?>
<Relationships xmlns="http://schemas.openxmlformats.org/package/2006/relationships"><Relationship Id="rId3" Type="http://schemas.openxmlformats.org/officeDocument/2006/relationships/hyperlink" Target="https://www.kaggle.com/datasets/prasad22/healthcare-dataset/data" TargetMode="External"/><Relationship Id="rId2" Type="http://schemas.openxmlformats.org/officeDocument/2006/relationships/notesSlide" Target="../notesSlides/notesSlide4.xml"/><Relationship Id="rId1" Type="http://schemas.openxmlformats.org/officeDocument/2006/relationships/slideLayout" Target="../slideLayouts/slideLayout15.xml"/><Relationship Id="rId4" Type="http://schemas.openxmlformats.org/officeDocument/2006/relationships/image" Target="../media/image5.jpeg"/></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9.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63" name="Freeform: Shape 62">
            <a:extLst>
              <a:ext uri="{FF2B5EF4-FFF2-40B4-BE49-F238E27FC236}">
                <a16:creationId xmlns:a16="http://schemas.microsoft.com/office/drawing/2014/main" id="{7A08E557-10DB-421A-876E-1AE58F8E07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44703" y="3732560"/>
            <a:ext cx="3352193" cy="3125440"/>
          </a:xfrm>
          <a:custGeom>
            <a:avLst/>
            <a:gdLst>
              <a:gd name="connsiteX0" fmla="*/ 0 w 3352193"/>
              <a:gd name="connsiteY0" fmla="*/ 3125374 h 3125440"/>
              <a:gd name="connsiteX1" fmla="*/ 2579 w 3352193"/>
              <a:gd name="connsiteY1" fmla="*/ 3125440 h 3125440"/>
              <a:gd name="connsiteX2" fmla="*/ 0 w 3352193"/>
              <a:gd name="connsiteY2" fmla="*/ 3125440 h 3125440"/>
              <a:gd name="connsiteX3" fmla="*/ 3352193 w 3352193"/>
              <a:gd name="connsiteY3" fmla="*/ 0 h 3125440"/>
              <a:gd name="connsiteX4" fmla="*/ 3352193 w 3352193"/>
              <a:gd name="connsiteY4" fmla="*/ 3125440 h 3125440"/>
              <a:gd name="connsiteX5" fmla="*/ 2579 w 3352193"/>
              <a:gd name="connsiteY5" fmla="*/ 3125440 h 3125440"/>
              <a:gd name="connsiteX6" fmla="*/ 3348685 w 3352193"/>
              <a:gd name="connsiteY6" fmla="*/ 47035 h 3125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52193" h="3125440">
                <a:moveTo>
                  <a:pt x="0" y="3125374"/>
                </a:moveTo>
                <a:lnTo>
                  <a:pt x="2579" y="3125440"/>
                </a:lnTo>
                <a:lnTo>
                  <a:pt x="0" y="3125440"/>
                </a:lnTo>
                <a:close/>
                <a:moveTo>
                  <a:pt x="3352193" y="0"/>
                </a:moveTo>
                <a:lnTo>
                  <a:pt x="3352193" y="3125440"/>
                </a:lnTo>
                <a:lnTo>
                  <a:pt x="2579" y="3125440"/>
                </a:lnTo>
                <a:cubicBezTo>
                  <a:pt x="1744073" y="3125440"/>
                  <a:pt x="3176441" y="1776129"/>
                  <a:pt x="3348685" y="47035"/>
                </a:cubicBezTo>
                <a:close/>
              </a:path>
            </a:pathLst>
          </a:cu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64" name="Rectangle 63">
            <a:extLst>
              <a:ext uri="{FF2B5EF4-FFF2-40B4-BE49-F238E27FC236}">
                <a16:creationId xmlns:a16="http://schemas.microsoft.com/office/drawing/2014/main" id="{4D7E4E2C-86DD-480F-90B7-16EACF5CB9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D711F2E7-CB9E-42C0-9301-B95C19E45B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9248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Freeform: Shape 65">
            <a:extLst>
              <a:ext uri="{FF2B5EF4-FFF2-40B4-BE49-F238E27FC236}">
                <a16:creationId xmlns:a16="http://schemas.microsoft.com/office/drawing/2014/main" id="{A938BF42-A8C1-4B84-8ADB-8D608DAD9A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3454" y="1"/>
            <a:ext cx="8229599" cy="6857999"/>
          </a:xfrm>
          <a:custGeom>
            <a:avLst/>
            <a:gdLst>
              <a:gd name="connsiteX0" fmla="*/ 2 w 8229599"/>
              <a:gd name="connsiteY0" fmla="*/ 0 h 6857999"/>
              <a:gd name="connsiteX1" fmla="*/ 3564834 w 8229599"/>
              <a:gd name="connsiteY1" fmla="*/ 0 h 6857999"/>
              <a:gd name="connsiteX2" fmla="*/ 7316151 w 8229599"/>
              <a:gd name="connsiteY2" fmla="*/ 0 h 6857999"/>
              <a:gd name="connsiteX3" fmla="*/ 8229599 w 8229599"/>
              <a:gd name="connsiteY3" fmla="*/ 0 h 6857999"/>
              <a:gd name="connsiteX4" fmla="*/ 8229599 w 8229599"/>
              <a:gd name="connsiteY4" fmla="*/ 6857999 h 6857999"/>
              <a:gd name="connsiteX5" fmla="*/ 3658076 w 8229599"/>
              <a:gd name="connsiteY5" fmla="*/ 6857999 h 6857999"/>
              <a:gd name="connsiteX6" fmla="*/ 3564834 w 8229599"/>
              <a:gd name="connsiteY6" fmla="*/ 6857999 h 6857999"/>
              <a:gd name="connsiteX7" fmla="*/ 3564834 w 8229599"/>
              <a:gd name="connsiteY7" fmla="*/ 6855652 h 6857999"/>
              <a:gd name="connsiteX8" fmla="*/ 3469832 w 8229599"/>
              <a:gd name="connsiteY8" fmla="*/ 6853261 h 6857999"/>
              <a:gd name="connsiteX9" fmla="*/ 0 w 8229599"/>
              <a:gd name="connsiteY9" fmla="*/ 3216493 h 6857999"/>
              <a:gd name="connsiteX10" fmla="*/ 2532 w 8229599"/>
              <a:gd name="connsiteY10" fmla="*/ 3116768 h 6857999"/>
              <a:gd name="connsiteX11" fmla="*/ 2 w 8229599"/>
              <a:gd name="connsiteY11" fmla="*/ 3116768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229599" h="6857999">
                <a:moveTo>
                  <a:pt x="2" y="0"/>
                </a:moveTo>
                <a:lnTo>
                  <a:pt x="3564834" y="0"/>
                </a:lnTo>
                <a:lnTo>
                  <a:pt x="7316151" y="0"/>
                </a:lnTo>
                <a:lnTo>
                  <a:pt x="8229599" y="0"/>
                </a:lnTo>
                <a:lnTo>
                  <a:pt x="8229599" y="6857999"/>
                </a:lnTo>
                <a:lnTo>
                  <a:pt x="3658076" y="6857999"/>
                </a:lnTo>
                <a:lnTo>
                  <a:pt x="3564834" y="6857999"/>
                </a:lnTo>
                <a:lnTo>
                  <a:pt x="3564834" y="6855652"/>
                </a:lnTo>
                <a:lnTo>
                  <a:pt x="3469832" y="6853261"/>
                </a:lnTo>
                <a:cubicBezTo>
                  <a:pt x="1537014" y="6755730"/>
                  <a:pt x="0" y="5164793"/>
                  <a:pt x="0" y="3216493"/>
                </a:cubicBezTo>
                <a:lnTo>
                  <a:pt x="2532" y="3116768"/>
                </a:lnTo>
                <a:lnTo>
                  <a:pt x="2" y="3116768"/>
                </a:lnTo>
                <a:close/>
              </a:path>
            </a:pathLst>
          </a:custGeom>
          <a:solidFill>
            <a:schemeClr val="accent2">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F040D9AD-F97D-8DCF-97C2-FEE69475C0BC}"/>
              </a:ext>
            </a:extLst>
          </p:cNvPr>
          <p:cNvSpPr>
            <a:spLocks noGrp="1"/>
          </p:cNvSpPr>
          <p:nvPr>
            <p:ph type="title"/>
          </p:nvPr>
        </p:nvSpPr>
        <p:spPr>
          <a:xfrm>
            <a:off x="988541" y="1378146"/>
            <a:ext cx="7106764" cy="3488354"/>
          </a:xfrm>
        </p:spPr>
        <p:txBody>
          <a:bodyPr vert="horz" lIns="91440" tIns="45720" rIns="91440" bIns="45720" rtlCol="0" anchor="t">
            <a:normAutofit/>
          </a:bodyPr>
          <a:lstStyle/>
          <a:p>
            <a:pPr algn="l"/>
            <a:r>
              <a:rPr lang="en-US" sz="3400">
                <a:solidFill>
                  <a:srgbClr val="FFFFFF"/>
                </a:solidFill>
              </a:rPr>
              <a:t>Comprehensive Patient Care: Developing a Scalable SQL Database for Streamlined Healthcare Management </a:t>
            </a:r>
          </a:p>
        </p:txBody>
      </p:sp>
      <p:sp>
        <p:nvSpPr>
          <p:cNvPr id="67" name="Freeform: Shape 66">
            <a:extLst>
              <a:ext uri="{FF2B5EF4-FFF2-40B4-BE49-F238E27FC236}">
                <a16:creationId xmlns:a16="http://schemas.microsoft.com/office/drawing/2014/main" id="{1C13ACF3-903E-4B6E-B59C-B9796350F7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4616355"/>
            <a:ext cx="7920717" cy="2241645"/>
          </a:xfrm>
          <a:custGeom>
            <a:avLst/>
            <a:gdLst>
              <a:gd name="connsiteX0" fmla="*/ 0 w 7920717"/>
              <a:gd name="connsiteY0" fmla="*/ 0 h 2241645"/>
              <a:gd name="connsiteX1" fmla="*/ 5125706 w 7920717"/>
              <a:gd name="connsiteY1" fmla="*/ 0 h 2241645"/>
              <a:gd name="connsiteX2" fmla="*/ 5125706 w 7920717"/>
              <a:gd name="connsiteY2" fmla="*/ 1919 h 2241645"/>
              <a:gd name="connsiteX3" fmla="*/ 5201593 w 7920717"/>
              <a:gd name="connsiteY3" fmla="*/ 0 h 2241645"/>
              <a:gd name="connsiteX4" fmla="*/ 7916273 w 7920717"/>
              <a:gd name="connsiteY4" fmla="*/ 2212528 h 2241645"/>
              <a:gd name="connsiteX5" fmla="*/ 7920717 w 7920717"/>
              <a:gd name="connsiteY5" fmla="*/ 2241645 h 2241645"/>
              <a:gd name="connsiteX6" fmla="*/ 0 w 7920717"/>
              <a:gd name="connsiteY6" fmla="*/ 2241645 h 2241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920717" h="2241645">
                <a:moveTo>
                  <a:pt x="0" y="0"/>
                </a:moveTo>
                <a:lnTo>
                  <a:pt x="5125706" y="0"/>
                </a:lnTo>
                <a:lnTo>
                  <a:pt x="5125706" y="1919"/>
                </a:lnTo>
                <a:lnTo>
                  <a:pt x="5201593" y="0"/>
                </a:lnTo>
                <a:cubicBezTo>
                  <a:pt x="6540665" y="0"/>
                  <a:pt x="7657890" y="949841"/>
                  <a:pt x="7916273" y="2212528"/>
                </a:cubicBezTo>
                <a:lnTo>
                  <a:pt x="7920717" y="2241645"/>
                </a:lnTo>
                <a:lnTo>
                  <a:pt x="0" y="2241645"/>
                </a:lnTo>
                <a:close/>
              </a:path>
            </a:pathLst>
          </a:custGeom>
          <a:solidFill>
            <a:schemeClr val="accent2">
              <a:lumMod val="60000"/>
              <a:lumOff val="4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extBox 3">
            <a:extLst>
              <a:ext uri="{FF2B5EF4-FFF2-40B4-BE49-F238E27FC236}">
                <a16:creationId xmlns:a16="http://schemas.microsoft.com/office/drawing/2014/main" id="{72721A42-7FA7-1F4F-18E5-639928E0BBEB}"/>
              </a:ext>
            </a:extLst>
          </p:cNvPr>
          <p:cNvSpPr txBox="1"/>
          <p:nvPr/>
        </p:nvSpPr>
        <p:spPr>
          <a:xfrm>
            <a:off x="2142436" y="4613405"/>
            <a:ext cx="5554868" cy="1728643"/>
          </a:xfrm>
          <a:prstGeom prst="rect">
            <a:avLst/>
          </a:prstGeom>
        </p:spPr>
        <p:txBody>
          <a:bodyPr vert="horz" lIns="91440" tIns="45720" rIns="91440" bIns="45720" rtlCol="0" anchor="ctr">
            <a:normAutofit/>
          </a:bodyPr>
          <a:lstStyle/>
          <a:p>
            <a:pPr>
              <a:lnSpc>
                <a:spcPct val="110000"/>
              </a:lnSpc>
              <a:spcBef>
                <a:spcPts val="1000"/>
              </a:spcBef>
              <a:spcAft>
                <a:spcPts val="600"/>
              </a:spcAft>
              <a:buClr>
                <a:schemeClr val="accent5"/>
              </a:buClr>
            </a:pPr>
            <a:endParaRPr lang="en-US" sz="1400" b="1" cap="all" spc="300" dirty="0">
              <a:solidFill>
                <a:srgbClr val="FFFFFF"/>
              </a:solidFill>
              <a:latin typeface="Times New Roman"/>
              <a:cs typeface="Times New Roman"/>
            </a:endParaRPr>
          </a:p>
          <a:p>
            <a:pPr>
              <a:lnSpc>
                <a:spcPct val="110000"/>
              </a:lnSpc>
              <a:spcBef>
                <a:spcPts val="1000"/>
              </a:spcBef>
              <a:spcAft>
                <a:spcPts val="600"/>
              </a:spcAft>
            </a:pPr>
            <a:r>
              <a:rPr lang="en-US" sz="1400" b="1" cap="all" spc="300" dirty="0">
                <a:solidFill>
                  <a:srgbClr val="FFFFFF"/>
                </a:solidFill>
                <a:latin typeface="Times New Roman"/>
                <a:cs typeface="Times New Roman"/>
              </a:rPr>
              <a:t>Harika </a:t>
            </a:r>
            <a:r>
              <a:rPr lang="en-US" sz="1400" b="1" cap="all" spc="300" dirty="0" err="1">
                <a:solidFill>
                  <a:srgbClr val="FFFFFF"/>
                </a:solidFill>
                <a:latin typeface="Times New Roman"/>
                <a:cs typeface="Times New Roman"/>
              </a:rPr>
              <a:t>Mareddy</a:t>
            </a:r>
            <a:endParaRPr lang="en-US" sz="1400" b="1" cap="all" spc="300" dirty="0">
              <a:solidFill>
                <a:srgbClr val="FFFFFF"/>
              </a:solidFill>
              <a:latin typeface="Times New Roman"/>
              <a:cs typeface="Times New Roman"/>
            </a:endParaRPr>
          </a:p>
          <a:p>
            <a:pPr>
              <a:lnSpc>
                <a:spcPct val="110000"/>
              </a:lnSpc>
              <a:spcBef>
                <a:spcPts val="1000"/>
              </a:spcBef>
              <a:spcAft>
                <a:spcPts val="600"/>
              </a:spcAft>
            </a:pPr>
            <a:endParaRPr lang="en-US" sz="1400" b="1" cap="all" spc="300" dirty="0">
              <a:solidFill>
                <a:srgbClr val="FFFFFF"/>
              </a:solidFill>
              <a:latin typeface="Times New Roman"/>
              <a:cs typeface="Times New Roman"/>
            </a:endParaRPr>
          </a:p>
        </p:txBody>
      </p:sp>
      <p:pic>
        <p:nvPicPr>
          <p:cNvPr id="6" name="Picture 5" descr="Illuminated server room panel">
            <a:extLst>
              <a:ext uri="{FF2B5EF4-FFF2-40B4-BE49-F238E27FC236}">
                <a16:creationId xmlns:a16="http://schemas.microsoft.com/office/drawing/2014/main" id="{8B6D5397-A536-7F89-B08E-94D21E06AA7B}"/>
              </a:ext>
            </a:extLst>
          </p:cNvPr>
          <p:cNvPicPr>
            <a:picLocks noChangeAspect="1"/>
          </p:cNvPicPr>
          <p:nvPr/>
        </p:nvPicPr>
        <p:blipFill>
          <a:blip r:embed="rId3"/>
          <a:srcRect l="25566" r="32900" b="-1"/>
          <a:stretch/>
        </p:blipFill>
        <p:spPr>
          <a:xfrm>
            <a:off x="7924800" y="10"/>
            <a:ext cx="4267199" cy="6857990"/>
          </a:xfrm>
          <a:prstGeom prst="rect">
            <a:avLst/>
          </a:prstGeom>
        </p:spPr>
      </p:pic>
      <p:sp>
        <p:nvSpPr>
          <p:cNvPr id="3" name="Slide Number Placeholder 2">
            <a:extLst>
              <a:ext uri="{FF2B5EF4-FFF2-40B4-BE49-F238E27FC236}">
                <a16:creationId xmlns:a16="http://schemas.microsoft.com/office/drawing/2014/main" id="{5D9882FA-049D-25F3-3F24-590E9D0F184A}"/>
              </a:ext>
            </a:extLst>
          </p:cNvPr>
          <p:cNvSpPr>
            <a:spLocks noGrp="1"/>
          </p:cNvSpPr>
          <p:nvPr>
            <p:ph type="sldNum" sz="quarter" idx="4"/>
          </p:nvPr>
        </p:nvSpPr>
        <p:spPr>
          <a:xfrm>
            <a:off x="11391152" y="6433203"/>
            <a:ext cx="702781" cy="367842"/>
          </a:xfrm>
        </p:spPr>
        <p:txBody>
          <a:bodyPr vert="horz" lIns="91440" tIns="45720" rIns="91440" bIns="45720" rtlCol="0" anchor="ctr">
            <a:normAutofit/>
          </a:bodyPr>
          <a:lstStyle/>
          <a:p>
            <a:pPr algn="r">
              <a:lnSpc>
                <a:spcPct val="90000"/>
              </a:lnSpc>
              <a:spcAft>
                <a:spcPts val="600"/>
              </a:spcAft>
            </a:pPr>
            <a:fld id="{08AB70BE-1769-45B8-85A6-0C837432C7E6}" type="slidenum">
              <a:rPr lang="en-US" sz="1900"/>
              <a:pPr algn="r">
                <a:lnSpc>
                  <a:spcPct val="90000"/>
                </a:lnSpc>
                <a:spcAft>
                  <a:spcPts val="600"/>
                </a:spcAft>
              </a:pPr>
              <a:t>1</a:t>
            </a:fld>
            <a:endParaRPr lang="en-US" sz="1900"/>
          </a:p>
        </p:txBody>
      </p:sp>
    </p:spTree>
    <p:extLst>
      <p:ext uri="{BB962C8B-B14F-4D97-AF65-F5344CB8AC3E}">
        <p14:creationId xmlns:p14="http://schemas.microsoft.com/office/powerpoint/2010/main" val="34410483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A6D75BC5-46CC-A36D-B72E-AE0A832FACB9}"/>
              </a:ext>
            </a:extLst>
          </p:cNvPr>
          <p:cNvSpPr>
            <a:spLocks noGrp="1"/>
          </p:cNvSpPr>
          <p:nvPr>
            <p:ph sz="quarter" idx="11"/>
          </p:nvPr>
        </p:nvSpPr>
        <p:spPr>
          <a:xfrm>
            <a:off x="1381941" y="159398"/>
            <a:ext cx="10793165" cy="5652928"/>
          </a:xfrm>
        </p:spPr>
        <p:txBody>
          <a:bodyPr vert="horz" lIns="91440" tIns="45720" rIns="91440" bIns="45720" rtlCol="0" anchor="t">
            <a:noAutofit/>
          </a:bodyPr>
          <a:lstStyle/>
          <a:p>
            <a:pPr marL="342900" indent="-342900">
              <a:lnSpc>
                <a:spcPct val="100000"/>
              </a:lnSpc>
              <a:buClr>
                <a:srgbClr val="000000"/>
              </a:buClr>
              <a:buAutoNum type="arabicPeriod"/>
            </a:pPr>
            <a:endParaRPr lang="en-US" b="1">
              <a:latin typeface="Times New Roman"/>
              <a:ea typeface="+mn-lt"/>
              <a:cs typeface="Times New Roman"/>
            </a:endParaRPr>
          </a:p>
          <a:p>
            <a:pPr marL="342900" indent="-342900">
              <a:lnSpc>
                <a:spcPct val="100000"/>
              </a:lnSpc>
              <a:buClr>
                <a:srgbClr val="000000"/>
              </a:buClr>
              <a:buAutoNum type="arabicPeriod"/>
            </a:pPr>
            <a:r>
              <a:rPr lang="en-US" b="1">
                <a:latin typeface="Times New Roman"/>
                <a:ea typeface="+mn-lt"/>
                <a:cs typeface="Times New Roman"/>
              </a:rPr>
              <a:t>Patients Table:</a:t>
            </a:r>
            <a:endParaRPr lang="en-US" b="1">
              <a:latin typeface="Times New Roman"/>
              <a:cs typeface="Times New Roman"/>
            </a:endParaRPr>
          </a:p>
          <a:p>
            <a:pPr lvl="1">
              <a:lnSpc>
                <a:spcPct val="100000"/>
              </a:lnSpc>
              <a:buClr>
                <a:srgbClr val="000000"/>
              </a:buClr>
              <a:buAutoNum type="alphaLcPeriod"/>
            </a:pPr>
            <a:r>
              <a:rPr lang="en-US" sz="1800">
                <a:latin typeface="Times New Roman"/>
                <a:ea typeface="+mn-lt"/>
                <a:cs typeface="Times New Roman"/>
              </a:rPr>
              <a:t>Attributes: </a:t>
            </a:r>
            <a:r>
              <a:rPr lang="en-US" sz="1800" err="1">
                <a:latin typeface="Times New Roman"/>
                <a:ea typeface="+mn-lt"/>
                <a:cs typeface="Times New Roman"/>
              </a:rPr>
              <a:t>PatientID</a:t>
            </a:r>
            <a:r>
              <a:rPr lang="en-US" sz="1800">
                <a:latin typeface="Times New Roman"/>
                <a:ea typeface="+mn-lt"/>
                <a:cs typeface="Times New Roman"/>
              </a:rPr>
              <a:t> (PK), Name, Age, Gender, </a:t>
            </a:r>
            <a:r>
              <a:rPr lang="en-US" sz="1800" err="1">
                <a:latin typeface="Times New Roman"/>
                <a:ea typeface="+mn-lt"/>
                <a:cs typeface="Times New Roman"/>
              </a:rPr>
              <a:t>BloodType</a:t>
            </a:r>
            <a:endParaRPr lang="en-US" sz="1800">
              <a:latin typeface="Times New Roman"/>
              <a:ea typeface="+mn-lt"/>
              <a:cs typeface="Times New Roman"/>
            </a:endParaRPr>
          </a:p>
          <a:p>
            <a:pPr lvl="1">
              <a:lnSpc>
                <a:spcPct val="100000"/>
              </a:lnSpc>
              <a:buClr>
                <a:srgbClr val="000000"/>
              </a:buClr>
              <a:buAutoNum type="alphaLcPeriod"/>
            </a:pPr>
            <a:r>
              <a:rPr lang="en-US" sz="1800">
                <a:latin typeface="Times New Roman"/>
                <a:ea typeface="+mn-lt"/>
                <a:cs typeface="Times New Roman"/>
              </a:rPr>
              <a:t>Relationship: Linked to Admissions Table through </a:t>
            </a:r>
            <a:r>
              <a:rPr lang="en-US" sz="1800" err="1">
                <a:latin typeface="Times New Roman"/>
                <a:ea typeface="+mn-lt"/>
                <a:cs typeface="Times New Roman"/>
              </a:rPr>
              <a:t>PatientID</a:t>
            </a:r>
            <a:r>
              <a:rPr lang="en-US" sz="1800">
                <a:latin typeface="Times New Roman"/>
                <a:ea typeface="+mn-lt"/>
                <a:cs typeface="Times New Roman"/>
              </a:rPr>
              <a:t> (FK)</a:t>
            </a:r>
            <a:endParaRPr lang="en-US" sz="1800">
              <a:latin typeface="Times New Roman"/>
              <a:cs typeface="Times New Roman"/>
            </a:endParaRPr>
          </a:p>
          <a:p>
            <a:pPr marL="342900" indent="-342900">
              <a:lnSpc>
                <a:spcPct val="100000"/>
              </a:lnSpc>
              <a:buAutoNum type="arabicPeriod"/>
            </a:pPr>
            <a:r>
              <a:rPr lang="en-US" b="1">
                <a:latin typeface="Times New Roman"/>
                <a:ea typeface="+mn-lt"/>
                <a:cs typeface="Times New Roman"/>
              </a:rPr>
              <a:t>Admissions Table:</a:t>
            </a:r>
          </a:p>
          <a:p>
            <a:pPr marL="800100" lvl="1" indent="-342900">
              <a:lnSpc>
                <a:spcPct val="100000"/>
              </a:lnSpc>
              <a:buClr>
                <a:srgbClr val="000000"/>
              </a:buClr>
              <a:buAutoNum type="alphaLcPeriod"/>
            </a:pPr>
            <a:r>
              <a:rPr lang="en-US" sz="1800">
                <a:latin typeface="Times New Roman"/>
                <a:ea typeface="+mn-lt"/>
                <a:cs typeface="Times New Roman"/>
              </a:rPr>
              <a:t>Attributes: </a:t>
            </a:r>
            <a:r>
              <a:rPr lang="en-US" sz="1800" err="1">
                <a:latin typeface="Times New Roman"/>
                <a:ea typeface="+mn-lt"/>
                <a:cs typeface="Times New Roman"/>
              </a:rPr>
              <a:t>AdmissionID</a:t>
            </a:r>
            <a:r>
              <a:rPr lang="en-US" sz="1800">
                <a:latin typeface="Times New Roman"/>
                <a:ea typeface="+mn-lt"/>
                <a:cs typeface="Times New Roman"/>
              </a:rPr>
              <a:t> (PK), Doctor, Hospital, </a:t>
            </a:r>
            <a:r>
              <a:rPr lang="en-US" sz="1800" err="1">
                <a:latin typeface="Times New Roman"/>
                <a:ea typeface="+mn-lt"/>
                <a:cs typeface="Times New Roman"/>
              </a:rPr>
              <a:t>DateOfAdmission</a:t>
            </a:r>
            <a:r>
              <a:rPr lang="en-US" sz="1800">
                <a:latin typeface="Times New Roman"/>
                <a:ea typeface="+mn-lt"/>
                <a:cs typeface="Times New Roman"/>
              </a:rPr>
              <a:t>, </a:t>
            </a:r>
            <a:r>
              <a:rPr lang="en-US" sz="1800" err="1">
                <a:latin typeface="Times New Roman"/>
                <a:ea typeface="+mn-lt"/>
                <a:cs typeface="Times New Roman"/>
              </a:rPr>
              <a:t>DischargeDate</a:t>
            </a:r>
            <a:r>
              <a:rPr lang="en-US" sz="1800">
                <a:latin typeface="Times New Roman"/>
                <a:ea typeface="+mn-lt"/>
                <a:cs typeface="Times New Roman"/>
              </a:rPr>
              <a:t>, </a:t>
            </a:r>
            <a:r>
              <a:rPr lang="en-US" sz="1800" err="1">
                <a:latin typeface="Times New Roman"/>
                <a:ea typeface="+mn-lt"/>
                <a:cs typeface="Times New Roman"/>
              </a:rPr>
              <a:t>BillingAmount</a:t>
            </a:r>
            <a:r>
              <a:rPr lang="en-US" sz="1800">
                <a:latin typeface="Times New Roman"/>
                <a:ea typeface="+mn-lt"/>
                <a:cs typeface="Times New Roman"/>
              </a:rPr>
              <a:t>, </a:t>
            </a:r>
            <a:r>
              <a:rPr lang="en-US" sz="1800" err="1">
                <a:latin typeface="Times New Roman"/>
                <a:ea typeface="+mn-lt"/>
                <a:cs typeface="Times New Roman"/>
              </a:rPr>
              <a:t>RoomNumber</a:t>
            </a:r>
            <a:endParaRPr lang="en-US" sz="1800">
              <a:latin typeface="Times New Roman"/>
              <a:ea typeface="+mn-lt"/>
              <a:cs typeface="Times New Roman"/>
            </a:endParaRPr>
          </a:p>
          <a:p>
            <a:pPr marL="800100" lvl="1" indent="-342900">
              <a:lnSpc>
                <a:spcPct val="100000"/>
              </a:lnSpc>
              <a:buClr>
                <a:srgbClr val="000000"/>
              </a:buClr>
              <a:buAutoNum type="alphaLcPeriod"/>
            </a:pPr>
            <a:r>
              <a:rPr lang="en-US" sz="1800">
                <a:latin typeface="Times New Roman"/>
                <a:ea typeface="+mn-lt"/>
                <a:cs typeface="Times New Roman"/>
              </a:rPr>
              <a:t>Relationships:</a:t>
            </a:r>
          </a:p>
          <a:p>
            <a:pPr marL="1257300" lvl="2" indent="-342900">
              <a:lnSpc>
                <a:spcPct val="100000"/>
              </a:lnSpc>
              <a:buClr>
                <a:srgbClr val="000000"/>
              </a:buClr>
              <a:buAutoNum type="romanLcPeriod"/>
            </a:pPr>
            <a:r>
              <a:rPr lang="en-US" sz="1800" err="1">
                <a:latin typeface="Times New Roman"/>
                <a:ea typeface="+mn-lt"/>
                <a:cs typeface="Times New Roman"/>
              </a:rPr>
              <a:t>MedicalConditionID</a:t>
            </a:r>
            <a:r>
              <a:rPr lang="en-US" sz="1800">
                <a:latin typeface="Times New Roman"/>
                <a:ea typeface="+mn-lt"/>
                <a:cs typeface="Times New Roman"/>
              </a:rPr>
              <a:t> (FK referencing </a:t>
            </a:r>
            <a:r>
              <a:rPr lang="en-US" sz="1800" err="1">
                <a:latin typeface="Times New Roman"/>
                <a:ea typeface="+mn-lt"/>
                <a:cs typeface="Times New Roman"/>
              </a:rPr>
              <a:t>MedicalConditions</a:t>
            </a:r>
            <a:r>
              <a:rPr lang="en-US" sz="1800">
                <a:latin typeface="Times New Roman"/>
                <a:ea typeface="+mn-lt"/>
                <a:cs typeface="Times New Roman"/>
              </a:rPr>
              <a:t>)</a:t>
            </a:r>
            <a:endParaRPr lang="en-US" sz="1800">
              <a:latin typeface="Times New Roman"/>
              <a:cs typeface="Times New Roman"/>
            </a:endParaRPr>
          </a:p>
          <a:p>
            <a:pPr marL="1257300" lvl="2" indent="-342900">
              <a:lnSpc>
                <a:spcPct val="100000"/>
              </a:lnSpc>
              <a:buClr>
                <a:srgbClr val="000000"/>
              </a:buClr>
              <a:buAutoNum type="romanLcPeriod"/>
            </a:pPr>
            <a:r>
              <a:rPr lang="en-US" sz="1800" err="1">
                <a:latin typeface="Times New Roman"/>
                <a:ea typeface="+mn-lt"/>
                <a:cs typeface="Times New Roman"/>
              </a:rPr>
              <a:t>AdmissionTypeID</a:t>
            </a:r>
            <a:r>
              <a:rPr lang="en-US" sz="1800">
                <a:latin typeface="Times New Roman"/>
                <a:ea typeface="+mn-lt"/>
                <a:cs typeface="Times New Roman"/>
              </a:rPr>
              <a:t> (FK referencing </a:t>
            </a:r>
            <a:r>
              <a:rPr lang="en-US" sz="1800" err="1">
                <a:latin typeface="Times New Roman"/>
                <a:ea typeface="+mn-lt"/>
                <a:cs typeface="Times New Roman"/>
              </a:rPr>
              <a:t>AdmissionTypes</a:t>
            </a:r>
            <a:r>
              <a:rPr lang="en-US" sz="1800">
                <a:latin typeface="Times New Roman"/>
                <a:ea typeface="+mn-lt"/>
                <a:cs typeface="Times New Roman"/>
              </a:rPr>
              <a:t>)</a:t>
            </a:r>
            <a:endParaRPr lang="en-US" sz="1800">
              <a:latin typeface="Times New Roman"/>
              <a:cs typeface="Times New Roman"/>
            </a:endParaRPr>
          </a:p>
          <a:p>
            <a:pPr marL="1257300" lvl="2" indent="-342900">
              <a:lnSpc>
                <a:spcPct val="100000"/>
              </a:lnSpc>
              <a:buClr>
                <a:srgbClr val="000000"/>
              </a:buClr>
              <a:buAutoNum type="romanLcPeriod"/>
            </a:pPr>
            <a:r>
              <a:rPr lang="en-US" sz="1800" err="1">
                <a:latin typeface="Times New Roman"/>
                <a:ea typeface="+mn-lt"/>
                <a:cs typeface="Times New Roman"/>
              </a:rPr>
              <a:t>MedicationID</a:t>
            </a:r>
            <a:r>
              <a:rPr lang="en-US" sz="1800">
                <a:latin typeface="Times New Roman"/>
                <a:ea typeface="+mn-lt"/>
                <a:cs typeface="Times New Roman"/>
              </a:rPr>
              <a:t> (FK referencing Medications)</a:t>
            </a:r>
            <a:endParaRPr lang="en-US" sz="1800">
              <a:latin typeface="Times New Roman"/>
              <a:cs typeface="Times New Roman"/>
            </a:endParaRPr>
          </a:p>
          <a:p>
            <a:pPr marL="1257300" lvl="2" indent="-342900">
              <a:lnSpc>
                <a:spcPct val="100000"/>
              </a:lnSpc>
              <a:buClr>
                <a:srgbClr val="000000"/>
              </a:buClr>
              <a:buAutoNum type="romanLcPeriod"/>
            </a:pPr>
            <a:r>
              <a:rPr lang="en-US" sz="1800" err="1">
                <a:latin typeface="Times New Roman"/>
                <a:ea typeface="+mn-lt"/>
                <a:cs typeface="Times New Roman"/>
              </a:rPr>
              <a:t>TestResultID</a:t>
            </a:r>
            <a:r>
              <a:rPr lang="en-US" sz="1800">
                <a:latin typeface="Times New Roman"/>
                <a:ea typeface="+mn-lt"/>
                <a:cs typeface="Times New Roman"/>
              </a:rPr>
              <a:t> (FK referencing </a:t>
            </a:r>
            <a:r>
              <a:rPr lang="en-US" sz="1800" err="1">
                <a:latin typeface="Times New Roman"/>
                <a:ea typeface="+mn-lt"/>
                <a:cs typeface="Times New Roman"/>
              </a:rPr>
              <a:t>TestResults</a:t>
            </a:r>
            <a:r>
              <a:rPr lang="en-US" sz="1800">
                <a:latin typeface="Times New Roman"/>
                <a:ea typeface="+mn-lt"/>
                <a:cs typeface="Times New Roman"/>
              </a:rPr>
              <a:t>)</a:t>
            </a:r>
            <a:endParaRPr lang="en-US" sz="1800">
              <a:latin typeface="Times New Roman"/>
              <a:cs typeface="Times New Roman"/>
            </a:endParaRPr>
          </a:p>
          <a:p>
            <a:pPr marL="342900" indent="-342900">
              <a:lnSpc>
                <a:spcPct val="100000"/>
              </a:lnSpc>
              <a:buAutoNum type="arabicPeriod"/>
            </a:pPr>
            <a:r>
              <a:rPr lang="en-US" b="1" err="1">
                <a:latin typeface="Times New Roman"/>
                <a:ea typeface="+mn-lt"/>
                <a:cs typeface="Times New Roman"/>
              </a:rPr>
              <a:t>MedicalConditions</a:t>
            </a:r>
            <a:r>
              <a:rPr lang="en-US" b="1">
                <a:latin typeface="Times New Roman"/>
                <a:ea typeface="+mn-lt"/>
                <a:cs typeface="Times New Roman"/>
              </a:rPr>
              <a:t> Table:</a:t>
            </a:r>
          </a:p>
          <a:p>
            <a:pPr marL="800100" lvl="1" indent="-342900">
              <a:lnSpc>
                <a:spcPct val="100000"/>
              </a:lnSpc>
              <a:buClr>
                <a:srgbClr val="000000"/>
              </a:buClr>
              <a:buAutoNum type="alphaLcPeriod"/>
            </a:pPr>
            <a:r>
              <a:rPr lang="en-US" sz="1800">
                <a:latin typeface="Times New Roman"/>
                <a:ea typeface="+mn-lt"/>
                <a:cs typeface="Times New Roman"/>
              </a:rPr>
              <a:t>Attributes: </a:t>
            </a:r>
            <a:r>
              <a:rPr lang="en-US" sz="1800" err="1">
                <a:latin typeface="Times New Roman"/>
                <a:ea typeface="+mn-lt"/>
                <a:cs typeface="Times New Roman"/>
              </a:rPr>
              <a:t>MedicalConditionID</a:t>
            </a:r>
            <a:r>
              <a:rPr lang="en-US" sz="1800">
                <a:latin typeface="Times New Roman"/>
                <a:ea typeface="+mn-lt"/>
                <a:cs typeface="Times New Roman"/>
              </a:rPr>
              <a:t> (PK), </a:t>
            </a:r>
            <a:r>
              <a:rPr lang="en-US" sz="1800" err="1">
                <a:latin typeface="Times New Roman"/>
                <a:ea typeface="+mn-lt"/>
                <a:cs typeface="Times New Roman"/>
              </a:rPr>
              <a:t>MedicalCondition</a:t>
            </a:r>
            <a:endParaRPr lang="en-US" sz="1800">
              <a:latin typeface="Times New Roman"/>
              <a:ea typeface="+mn-lt"/>
              <a:cs typeface="Times New Roman"/>
            </a:endParaRPr>
          </a:p>
          <a:p>
            <a:pPr marL="800100" lvl="1" indent="-342900">
              <a:lnSpc>
                <a:spcPct val="100000"/>
              </a:lnSpc>
              <a:buClr>
                <a:srgbClr val="000000"/>
              </a:buClr>
              <a:buAutoNum type="alphaLcPeriod"/>
            </a:pPr>
            <a:r>
              <a:rPr lang="en-US" sz="1800">
                <a:latin typeface="Times New Roman"/>
                <a:ea typeface="+mn-lt"/>
                <a:cs typeface="Times New Roman"/>
              </a:rPr>
              <a:t>Relationship: Linked to Admissions Table via </a:t>
            </a:r>
            <a:r>
              <a:rPr lang="en-US" sz="1800" err="1">
                <a:latin typeface="Times New Roman"/>
                <a:ea typeface="+mn-lt"/>
                <a:cs typeface="Times New Roman"/>
              </a:rPr>
              <a:t>MedicalConditionID</a:t>
            </a:r>
            <a:r>
              <a:rPr lang="en-US" sz="1800">
                <a:latin typeface="Times New Roman"/>
                <a:ea typeface="+mn-lt"/>
                <a:cs typeface="Times New Roman"/>
              </a:rPr>
              <a:t> (FK)</a:t>
            </a:r>
            <a:endParaRPr lang="en-US" sz="1800">
              <a:latin typeface="Times New Roman"/>
              <a:cs typeface="Times New Roman"/>
            </a:endParaRPr>
          </a:p>
        </p:txBody>
      </p:sp>
      <p:sp>
        <p:nvSpPr>
          <p:cNvPr id="2" name="Slide Number Placeholder 1">
            <a:extLst>
              <a:ext uri="{FF2B5EF4-FFF2-40B4-BE49-F238E27FC236}">
                <a16:creationId xmlns:a16="http://schemas.microsoft.com/office/drawing/2014/main" id="{DFEF2AD9-EC94-1F3D-3B79-64938E47AD43}"/>
              </a:ext>
            </a:extLst>
          </p:cNvPr>
          <p:cNvSpPr>
            <a:spLocks noGrp="1"/>
          </p:cNvSpPr>
          <p:nvPr>
            <p:ph type="sldNum" sz="quarter" idx="4"/>
          </p:nvPr>
        </p:nvSpPr>
        <p:spPr/>
        <p:txBody>
          <a:bodyPr/>
          <a:lstStyle/>
          <a:p>
            <a:fld id="{08AB70BE-1769-45B8-85A6-0C837432C7E6}" type="slidenum">
              <a:rPr lang="en-US" smtClean="0"/>
              <a:pPr/>
              <a:t>10</a:t>
            </a:fld>
            <a:endParaRPr lang="en-US"/>
          </a:p>
        </p:txBody>
      </p:sp>
    </p:spTree>
    <p:extLst>
      <p:ext uri="{BB962C8B-B14F-4D97-AF65-F5344CB8AC3E}">
        <p14:creationId xmlns:p14="http://schemas.microsoft.com/office/powerpoint/2010/main" val="34218648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7CB91C9-052D-0784-F8B4-97CFC0A3072A}"/>
              </a:ext>
            </a:extLst>
          </p:cNvPr>
          <p:cNvSpPr>
            <a:spLocks noGrp="1"/>
          </p:cNvSpPr>
          <p:nvPr>
            <p:ph sz="quarter" idx="10"/>
          </p:nvPr>
        </p:nvSpPr>
        <p:spPr>
          <a:xfrm>
            <a:off x="1154625" y="770629"/>
            <a:ext cx="9750896" cy="4802035"/>
          </a:xfrm>
        </p:spPr>
        <p:txBody>
          <a:bodyPr vert="horz" lIns="91440" tIns="45720" rIns="91440" bIns="45720" rtlCol="0" anchor="t">
            <a:normAutofit/>
          </a:bodyPr>
          <a:lstStyle/>
          <a:p>
            <a:pPr marL="0" indent="0">
              <a:lnSpc>
                <a:spcPct val="100000"/>
              </a:lnSpc>
              <a:buNone/>
            </a:pPr>
            <a:r>
              <a:rPr lang="en-US" b="1">
                <a:latin typeface="Times New Roman"/>
                <a:cs typeface="Times New Roman"/>
              </a:rPr>
              <a:t>4. AdmissionTypes Table:</a:t>
            </a:r>
            <a:endParaRPr lang="en-US">
              <a:solidFill>
                <a:srgbClr val="000000"/>
              </a:solidFill>
              <a:latin typeface="Times New Roman"/>
              <a:cs typeface="Times New Roman"/>
            </a:endParaRPr>
          </a:p>
          <a:p>
            <a:pPr marL="800100" lvl="1" indent="-342900">
              <a:lnSpc>
                <a:spcPct val="100000"/>
              </a:lnSpc>
              <a:buClr>
                <a:srgbClr val="000000"/>
              </a:buClr>
              <a:buAutoNum type="alphaLcPeriod"/>
            </a:pPr>
            <a:r>
              <a:rPr lang="en-US" sz="1800">
                <a:latin typeface="Times New Roman"/>
                <a:cs typeface="Times New Roman"/>
              </a:rPr>
              <a:t>Attributes: </a:t>
            </a:r>
            <a:r>
              <a:rPr lang="en-US" sz="1800" err="1">
                <a:latin typeface="Times New Roman"/>
                <a:cs typeface="Times New Roman"/>
              </a:rPr>
              <a:t>AdmissionTypeID</a:t>
            </a:r>
            <a:r>
              <a:rPr lang="en-US" sz="1800">
                <a:latin typeface="Times New Roman"/>
                <a:cs typeface="Times New Roman"/>
              </a:rPr>
              <a:t> (PK), </a:t>
            </a:r>
            <a:r>
              <a:rPr lang="en-US" sz="1800" err="1">
                <a:latin typeface="Times New Roman"/>
                <a:cs typeface="Times New Roman"/>
              </a:rPr>
              <a:t>AdmissionType</a:t>
            </a:r>
            <a:endParaRPr lang="en-US" sz="1800">
              <a:solidFill>
                <a:srgbClr val="000000"/>
              </a:solidFill>
              <a:latin typeface="Times New Roman"/>
              <a:cs typeface="Times New Roman"/>
            </a:endParaRPr>
          </a:p>
          <a:p>
            <a:pPr marL="800100" lvl="1" indent="-342900">
              <a:lnSpc>
                <a:spcPct val="100000"/>
              </a:lnSpc>
              <a:buClr>
                <a:srgbClr val="000000"/>
              </a:buClr>
              <a:buAutoNum type="alphaLcPeriod"/>
            </a:pPr>
            <a:r>
              <a:rPr lang="en-US" sz="1800">
                <a:latin typeface="Times New Roman"/>
                <a:cs typeface="Times New Roman"/>
              </a:rPr>
              <a:t>Relationship: Linked to Admissions Table via </a:t>
            </a:r>
            <a:r>
              <a:rPr lang="en-US" sz="1800" err="1">
                <a:latin typeface="Times New Roman"/>
                <a:cs typeface="Times New Roman"/>
              </a:rPr>
              <a:t>AdmissionTypeID</a:t>
            </a:r>
            <a:r>
              <a:rPr lang="en-US" sz="1800">
                <a:latin typeface="Times New Roman"/>
                <a:cs typeface="Times New Roman"/>
              </a:rPr>
              <a:t> (FK)</a:t>
            </a:r>
            <a:endParaRPr lang="en-US" sz="1800">
              <a:solidFill>
                <a:srgbClr val="000000"/>
              </a:solidFill>
              <a:latin typeface="Times New Roman"/>
              <a:cs typeface="Times New Roman"/>
            </a:endParaRPr>
          </a:p>
          <a:p>
            <a:pPr marL="0" indent="0">
              <a:lnSpc>
                <a:spcPct val="100000"/>
              </a:lnSpc>
              <a:buClr>
                <a:srgbClr val="000000"/>
              </a:buClr>
              <a:buNone/>
            </a:pPr>
            <a:r>
              <a:rPr lang="en-US" b="1">
                <a:latin typeface="Times New Roman"/>
                <a:cs typeface="Times New Roman"/>
              </a:rPr>
              <a:t>5. Medications Table:</a:t>
            </a:r>
            <a:endParaRPr lang="en-US">
              <a:solidFill>
                <a:srgbClr val="000000"/>
              </a:solidFill>
              <a:latin typeface="Times New Roman"/>
              <a:cs typeface="Times New Roman"/>
            </a:endParaRPr>
          </a:p>
          <a:p>
            <a:pPr marL="800100" lvl="1" indent="-342900">
              <a:lnSpc>
                <a:spcPct val="100000"/>
              </a:lnSpc>
              <a:buClr>
                <a:srgbClr val="000000"/>
              </a:buClr>
              <a:buAutoNum type="alphaLcPeriod"/>
            </a:pPr>
            <a:r>
              <a:rPr lang="en-US" sz="1800">
                <a:latin typeface="Times New Roman"/>
                <a:cs typeface="Times New Roman"/>
              </a:rPr>
              <a:t>Attributes: </a:t>
            </a:r>
            <a:r>
              <a:rPr lang="en-US" sz="1800" err="1">
                <a:latin typeface="Times New Roman"/>
                <a:cs typeface="Times New Roman"/>
              </a:rPr>
              <a:t>MedicationID</a:t>
            </a:r>
            <a:r>
              <a:rPr lang="en-US" sz="1800">
                <a:latin typeface="Times New Roman"/>
                <a:cs typeface="Times New Roman"/>
              </a:rPr>
              <a:t> (PK), Medication</a:t>
            </a:r>
            <a:endParaRPr lang="en-US" sz="1800">
              <a:solidFill>
                <a:srgbClr val="000000"/>
              </a:solidFill>
              <a:latin typeface="Times New Roman"/>
              <a:cs typeface="Times New Roman"/>
            </a:endParaRPr>
          </a:p>
          <a:p>
            <a:pPr marL="800100" lvl="1" indent="-342900">
              <a:lnSpc>
                <a:spcPct val="100000"/>
              </a:lnSpc>
              <a:buClr>
                <a:srgbClr val="000000"/>
              </a:buClr>
              <a:buAutoNum type="alphaLcPeriod"/>
            </a:pPr>
            <a:r>
              <a:rPr lang="en-US" sz="1800">
                <a:latin typeface="Times New Roman"/>
                <a:cs typeface="Times New Roman"/>
              </a:rPr>
              <a:t>Relationship: Linked to Admissions Table via </a:t>
            </a:r>
            <a:r>
              <a:rPr lang="en-US" sz="1800" err="1">
                <a:latin typeface="Times New Roman"/>
                <a:cs typeface="Times New Roman"/>
              </a:rPr>
              <a:t>MedicationID</a:t>
            </a:r>
            <a:r>
              <a:rPr lang="en-US" sz="1800">
                <a:latin typeface="Times New Roman"/>
                <a:cs typeface="Times New Roman"/>
              </a:rPr>
              <a:t> (FK)</a:t>
            </a:r>
            <a:endParaRPr lang="en-US" sz="1800">
              <a:solidFill>
                <a:srgbClr val="000000"/>
              </a:solidFill>
              <a:latin typeface="Times New Roman"/>
              <a:cs typeface="Times New Roman"/>
            </a:endParaRPr>
          </a:p>
          <a:p>
            <a:pPr marL="0" indent="0">
              <a:lnSpc>
                <a:spcPct val="100000"/>
              </a:lnSpc>
              <a:buClr>
                <a:srgbClr val="000000"/>
              </a:buClr>
              <a:buNone/>
            </a:pPr>
            <a:r>
              <a:rPr lang="en-US" b="1">
                <a:latin typeface="Times New Roman"/>
                <a:cs typeface="Times New Roman"/>
              </a:rPr>
              <a:t>6. </a:t>
            </a:r>
            <a:r>
              <a:rPr lang="en-US" b="1" err="1">
                <a:latin typeface="Times New Roman"/>
                <a:cs typeface="Times New Roman"/>
              </a:rPr>
              <a:t>TestResults</a:t>
            </a:r>
            <a:r>
              <a:rPr lang="en-US" b="1">
                <a:latin typeface="Times New Roman"/>
                <a:cs typeface="Times New Roman"/>
              </a:rPr>
              <a:t> Table:</a:t>
            </a:r>
            <a:endParaRPr lang="en-US">
              <a:solidFill>
                <a:srgbClr val="000000"/>
              </a:solidFill>
              <a:latin typeface="Times New Roman"/>
              <a:cs typeface="Times New Roman"/>
            </a:endParaRPr>
          </a:p>
          <a:p>
            <a:pPr marL="800100" lvl="1" indent="-342900">
              <a:lnSpc>
                <a:spcPct val="100000"/>
              </a:lnSpc>
              <a:buClr>
                <a:srgbClr val="000000"/>
              </a:buClr>
              <a:buAutoNum type="alphaLcPeriod"/>
            </a:pPr>
            <a:r>
              <a:rPr lang="en-US" sz="1800">
                <a:latin typeface="Times New Roman"/>
                <a:cs typeface="Times New Roman"/>
              </a:rPr>
              <a:t>Attributes: </a:t>
            </a:r>
            <a:r>
              <a:rPr lang="en-US" sz="1800" err="1">
                <a:latin typeface="Times New Roman"/>
                <a:cs typeface="Times New Roman"/>
              </a:rPr>
              <a:t>TestResultID</a:t>
            </a:r>
            <a:r>
              <a:rPr lang="en-US" sz="1800">
                <a:latin typeface="Times New Roman"/>
                <a:cs typeface="Times New Roman"/>
              </a:rPr>
              <a:t> (PK), </a:t>
            </a:r>
            <a:r>
              <a:rPr lang="en-US" sz="1800" err="1">
                <a:latin typeface="Times New Roman"/>
                <a:cs typeface="Times New Roman"/>
              </a:rPr>
              <a:t>TestResults</a:t>
            </a:r>
            <a:endParaRPr lang="en-US" sz="1800">
              <a:solidFill>
                <a:srgbClr val="000000"/>
              </a:solidFill>
              <a:latin typeface="Times New Roman"/>
              <a:cs typeface="Times New Roman"/>
            </a:endParaRPr>
          </a:p>
          <a:p>
            <a:pPr marL="800100" lvl="1" indent="-342900">
              <a:lnSpc>
                <a:spcPct val="100000"/>
              </a:lnSpc>
              <a:buClr>
                <a:srgbClr val="000000"/>
              </a:buClr>
              <a:buAutoNum type="alphaLcPeriod"/>
            </a:pPr>
            <a:r>
              <a:rPr lang="en-US" sz="1800">
                <a:latin typeface="Times New Roman"/>
                <a:cs typeface="Times New Roman"/>
              </a:rPr>
              <a:t>Relationship: Linked to Admissions Table via </a:t>
            </a:r>
            <a:r>
              <a:rPr lang="en-US" sz="1800" err="1">
                <a:latin typeface="Times New Roman"/>
                <a:cs typeface="Times New Roman"/>
              </a:rPr>
              <a:t>TestResultID</a:t>
            </a:r>
            <a:r>
              <a:rPr lang="en-US" sz="1800">
                <a:latin typeface="Times New Roman"/>
                <a:cs typeface="Times New Roman"/>
              </a:rPr>
              <a:t> (FK)</a:t>
            </a:r>
            <a:endParaRPr lang="en-US" sz="1800">
              <a:solidFill>
                <a:srgbClr val="000000"/>
              </a:solidFill>
              <a:latin typeface="Times New Roman"/>
              <a:cs typeface="Times New Roman"/>
            </a:endParaRPr>
          </a:p>
          <a:p>
            <a:pPr>
              <a:buClr>
                <a:srgbClr val="000000"/>
              </a:buClr>
            </a:pPr>
            <a:endParaRPr lang="en-US"/>
          </a:p>
        </p:txBody>
      </p:sp>
      <p:sp>
        <p:nvSpPr>
          <p:cNvPr id="5" name="Slide Number Placeholder 4">
            <a:extLst>
              <a:ext uri="{FF2B5EF4-FFF2-40B4-BE49-F238E27FC236}">
                <a16:creationId xmlns:a16="http://schemas.microsoft.com/office/drawing/2014/main" id="{C0B75C14-AFFD-A677-B857-63BEA0DA48D5}"/>
              </a:ext>
            </a:extLst>
          </p:cNvPr>
          <p:cNvSpPr>
            <a:spLocks noGrp="1"/>
          </p:cNvSpPr>
          <p:nvPr>
            <p:ph type="sldNum" sz="quarter" idx="4"/>
          </p:nvPr>
        </p:nvSpPr>
        <p:spPr/>
        <p:txBody>
          <a:bodyPr/>
          <a:lstStyle/>
          <a:p>
            <a:fld id="{08AB70BE-1769-45B8-85A6-0C837432C7E6}" type="slidenum">
              <a:rPr lang="en-US" smtClean="0"/>
              <a:pPr/>
              <a:t>11</a:t>
            </a:fld>
            <a:endParaRPr lang="en-US"/>
          </a:p>
        </p:txBody>
      </p:sp>
    </p:spTree>
    <p:extLst>
      <p:ext uri="{BB962C8B-B14F-4D97-AF65-F5344CB8AC3E}">
        <p14:creationId xmlns:p14="http://schemas.microsoft.com/office/powerpoint/2010/main" val="12498268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7A08E557-10DB-421A-876E-1AE58F8E07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44703" y="3732560"/>
            <a:ext cx="3352193" cy="3125440"/>
          </a:xfrm>
          <a:custGeom>
            <a:avLst/>
            <a:gdLst>
              <a:gd name="connsiteX0" fmla="*/ 0 w 3352193"/>
              <a:gd name="connsiteY0" fmla="*/ 3125374 h 3125440"/>
              <a:gd name="connsiteX1" fmla="*/ 2579 w 3352193"/>
              <a:gd name="connsiteY1" fmla="*/ 3125440 h 3125440"/>
              <a:gd name="connsiteX2" fmla="*/ 0 w 3352193"/>
              <a:gd name="connsiteY2" fmla="*/ 3125440 h 3125440"/>
              <a:gd name="connsiteX3" fmla="*/ 3352193 w 3352193"/>
              <a:gd name="connsiteY3" fmla="*/ 0 h 3125440"/>
              <a:gd name="connsiteX4" fmla="*/ 3352193 w 3352193"/>
              <a:gd name="connsiteY4" fmla="*/ 3125440 h 3125440"/>
              <a:gd name="connsiteX5" fmla="*/ 2579 w 3352193"/>
              <a:gd name="connsiteY5" fmla="*/ 3125440 h 3125440"/>
              <a:gd name="connsiteX6" fmla="*/ 3348685 w 3352193"/>
              <a:gd name="connsiteY6" fmla="*/ 47035 h 3125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52193" h="3125440">
                <a:moveTo>
                  <a:pt x="0" y="3125374"/>
                </a:moveTo>
                <a:lnTo>
                  <a:pt x="2579" y="3125440"/>
                </a:lnTo>
                <a:lnTo>
                  <a:pt x="0" y="3125440"/>
                </a:lnTo>
                <a:close/>
                <a:moveTo>
                  <a:pt x="3352193" y="0"/>
                </a:moveTo>
                <a:lnTo>
                  <a:pt x="3352193" y="3125440"/>
                </a:lnTo>
                <a:lnTo>
                  <a:pt x="2579" y="3125440"/>
                </a:lnTo>
                <a:cubicBezTo>
                  <a:pt x="1744073" y="3125440"/>
                  <a:pt x="3176441" y="1776129"/>
                  <a:pt x="3348685" y="47035"/>
                </a:cubicBezTo>
                <a:close/>
              </a:path>
            </a:pathLst>
          </a:cu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24" name="Rectangle 23">
            <a:extLst>
              <a:ext uri="{FF2B5EF4-FFF2-40B4-BE49-F238E27FC236}">
                <a16:creationId xmlns:a16="http://schemas.microsoft.com/office/drawing/2014/main" id="{D38E59FE-7D5E-44AE-9A51-08FBB00B5D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24">
            <a:extLst>
              <a:ext uri="{FF2B5EF4-FFF2-40B4-BE49-F238E27FC236}">
                <a16:creationId xmlns:a16="http://schemas.microsoft.com/office/drawing/2014/main" id="{5A9D91BB-6865-0148-B586-E34265622F70}"/>
              </a:ext>
            </a:extLst>
          </p:cNvPr>
          <p:cNvPicPr>
            <a:picLocks noChangeAspect="1"/>
          </p:cNvPicPr>
          <p:nvPr/>
        </p:nvPicPr>
        <p:blipFill>
          <a:blip r:embed="rId2"/>
          <a:srcRect l="27462" r="39787" b="6255"/>
          <a:stretch/>
        </p:blipFill>
        <p:spPr>
          <a:xfrm>
            <a:off x="7924803" y="1"/>
            <a:ext cx="4267197" cy="6870626"/>
          </a:xfrm>
          <a:prstGeom prst="rect">
            <a:avLst/>
          </a:prstGeom>
        </p:spPr>
      </p:pic>
      <p:sp>
        <p:nvSpPr>
          <p:cNvPr id="26" name="Freeform: Shape 25">
            <a:extLst>
              <a:ext uri="{FF2B5EF4-FFF2-40B4-BE49-F238E27FC236}">
                <a16:creationId xmlns:a16="http://schemas.microsoft.com/office/drawing/2014/main" id="{454757A4-999E-4582-917C-9C73BFEA9E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748214" y="3262081"/>
            <a:ext cx="2353172" cy="4863918"/>
          </a:xfrm>
          <a:custGeom>
            <a:avLst/>
            <a:gdLst>
              <a:gd name="connsiteX0" fmla="*/ 2352312 w 2353172"/>
              <a:gd name="connsiteY0" fmla="*/ 0 h 4863918"/>
              <a:gd name="connsiteX1" fmla="*/ 2353172 w 2353172"/>
              <a:gd name="connsiteY1" fmla="*/ 0 h 4863918"/>
              <a:gd name="connsiteX2" fmla="*/ 2353172 w 2353172"/>
              <a:gd name="connsiteY2" fmla="*/ 4863918 h 4863918"/>
              <a:gd name="connsiteX3" fmla="*/ 2352312 w 2353172"/>
              <a:gd name="connsiteY3" fmla="*/ 4863918 h 4863918"/>
              <a:gd name="connsiteX4" fmla="*/ 2340504 w 2353172"/>
              <a:gd name="connsiteY4" fmla="*/ 4630072 h 4863918"/>
              <a:gd name="connsiteX5" fmla="*/ 134816 w 2353172"/>
              <a:gd name="connsiteY5" fmla="*/ 2438342 h 4863918"/>
              <a:gd name="connsiteX6" fmla="*/ 0 w 2353172"/>
              <a:gd name="connsiteY6" fmla="*/ 2431959 h 4863918"/>
              <a:gd name="connsiteX7" fmla="*/ 134816 w 2353172"/>
              <a:gd name="connsiteY7" fmla="*/ 2425576 h 4863918"/>
              <a:gd name="connsiteX8" fmla="*/ 2340504 w 2353172"/>
              <a:gd name="connsiteY8" fmla="*/ 233845 h 4863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53172" h="4863918">
                <a:moveTo>
                  <a:pt x="2352312" y="0"/>
                </a:moveTo>
                <a:lnTo>
                  <a:pt x="2353172" y="0"/>
                </a:lnTo>
                <a:lnTo>
                  <a:pt x="2353172" y="4863918"/>
                </a:lnTo>
                <a:lnTo>
                  <a:pt x="2352312" y="4863918"/>
                </a:lnTo>
                <a:lnTo>
                  <a:pt x="2340504" y="4630072"/>
                </a:lnTo>
                <a:cubicBezTo>
                  <a:pt x="2222700" y="3470082"/>
                  <a:pt x="1296917" y="2548952"/>
                  <a:pt x="134816" y="2438342"/>
                </a:cubicBezTo>
                <a:lnTo>
                  <a:pt x="0" y="2431959"/>
                </a:lnTo>
                <a:lnTo>
                  <a:pt x="134816" y="2425576"/>
                </a:lnTo>
                <a:cubicBezTo>
                  <a:pt x="1296917" y="2314966"/>
                  <a:pt x="2222700" y="1393835"/>
                  <a:pt x="2340504" y="233845"/>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7" name="Freeform: Shape 26">
            <a:extLst>
              <a:ext uri="{FF2B5EF4-FFF2-40B4-BE49-F238E27FC236}">
                <a16:creationId xmlns:a16="http://schemas.microsoft.com/office/drawing/2014/main" id="{1BAE6AD2-77FD-438C-B9EE-3347535CE4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748214" y="3262081"/>
            <a:ext cx="2353172" cy="4863918"/>
          </a:xfrm>
          <a:custGeom>
            <a:avLst/>
            <a:gdLst>
              <a:gd name="connsiteX0" fmla="*/ 2352312 w 2353172"/>
              <a:gd name="connsiteY0" fmla="*/ 0 h 4863918"/>
              <a:gd name="connsiteX1" fmla="*/ 2353172 w 2353172"/>
              <a:gd name="connsiteY1" fmla="*/ 0 h 4863918"/>
              <a:gd name="connsiteX2" fmla="*/ 2353172 w 2353172"/>
              <a:gd name="connsiteY2" fmla="*/ 4863918 h 4863918"/>
              <a:gd name="connsiteX3" fmla="*/ 2352312 w 2353172"/>
              <a:gd name="connsiteY3" fmla="*/ 4863918 h 4863918"/>
              <a:gd name="connsiteX4" fmla="*/ 2340504 w 2353172"/>
              <a:gd name="connsiteY4" fmla="*/ 4630072 h 4863918"/>
              <a:gd name="connsiteX5" fmla="*/ 134816 w 2353172"/>
              <a:gd name="connsiteY5" fmla="*/ 2438342 h 4863918"/>
              <a:gd name="connsiteX6" fmla="*/ 0 w 2353172"/>
              <a:gd name="connsiteY6" fmla="*/ 2431959 h 4863918"/>
              <a:gd name="connsiteX7" fmla="*/ 134816 w 2353172"/>
              <a:gd name="connsiteY7" fmla="*/ 2425576 h 4863918"/>
              <a:gd name="connsiteX8" fmla="*/ 2340504 w 2353172"/>
              <a:gd name="connsiteY8" fmla="*/ 233845 h 4863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53172" h="4863918">
                <a:moveTo>
                  <a:pt x="2352312" y="0"/>
                </a:moveTo>
                <a:lnTo>
                  <a:pt x="2353172" y="0"/>
                </a:lnTo>
                <a:lnTo>
                  <a:pt x="2353172" y="4863918"/>
                </a:lnTo>
                <a:lnTo>
                  <a:pt x="2352312" y="4863918"/>
                </a:lnTo>
                <a:lnTo>
                  <a:pt x="2340504" y="4630072"/>
                </a:lnTo>
                <a:cubicBezTo>
                  <a:pt x="2222700" y="3470082"/>
                  <a:pt x="1296917" y="2548952"/>
                  <a:pt x="134816" y="2438342"/>
                </a:cubicBezTo>
                <a:lnTo>
                  <a:pt x="0" y="2431959"/>
                </a:lnTo>
                <a:lnTo>
                  <a:pt x="134816" y="2425576"/>
                </a:lnTo>
                <a:cubicBezTo>
                  <a:pt x="1296917" y="2314966"/>
                  <a:pt x="2222700" y="1393835"/>
                  <a:pt x="2340504" y="233845"/>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E716AD55-3BE2-F040-F72F-33927068E151}"/>
              </a:ext>
            </a:extLst>
          </p:cNvPr>
          <p:cNvSpPr>
            <a:spLocks noGrp="1"/>
          </p:cNvSpPr>
          <p:nvPr>
            <p:ph type="title"/>
          </p:nvPr>
        </p:nvSpPr>
        <p:spPr>
          <a:xfrm>
            <a:off x="3012662" y="-4680"/>
            <a:ext cx="3995750" cy="618977"/>
          </a:xfrm>
        </p:spPr>
        <p:txBody>
          <a:bodyPr vert="horz" lIns="91440" tIns="45720" rIns="91440" bIns="45720" rtlCol="0" anchor="ctr">
            <a:normAutofit fontScale="90000"/>
          </a:bodyPr>
          <a:lstStyle/>
          <a:p>
            <a:pPr>
              <a:lnSpc>
                <a:spcPct val="100000"/>
              </a:lnSpc>
            </a:pPr>
            <a:r>
              <a:rPr lang="en-US" sz="4000">
                <a:solidFill>
                  <a:srgbClr val="18818C"/>
                </a:solidFill>
              </a:rPr>
              <a:t>Data Types</a:t>
            </a:r>
          </a:p>
        </p:txBody>
      </p:sp>
      <p:sp>
        <p:nvSpPr>
          <p:cNvPr id="28" name="Content Placeholder 2">
            <a:extLst>
              <a:ext uri="{FF2B5EF4-FFF2-40B4-BE49-F238E27FC236}">
                <a16:creationId xmlns:a16="http://schemas.microsoft.com/office/drawing/2014/main" id="{DBB581F9-BCFA-7B8E-7E36-70578781549A}"/>
              </a:ext>
            </a:extLst>
          </p:cNvPr>
          <p:cNvSpPr>
            <a:spLocks noGrp="1"/>
          </p:cNvSpPr>
          <p:nvPr>
            <p:ph sz="quarter" idx="10"/>
          </p:nvPr>
        </p:nvSpPr>
        <p:spPr>
          <a:xfrm>
            <a:off x="229705" y="610545"/>
            <a:ext cx="7542694" cy="5489115"/>
          </a:xfrm>
        </p:spPr>
        <p:txBody>
          <a:bodyPr vert="horz" lIns="91440" tIns="45720" rIns="91440" bIns="45720" rtlCol="0" anchor="t">
            <a:noAutofit/>
          </a:bodyPr>
          <a:lstStyle/>
          <a:p>
            <a:pPr marL="0" indent="0">
              <a:lnSpc>
                <a:spcPct val="110000"/>
              </a:lnSpc>
              <a:buClr>
                <a:schemeClr val="accent5"/>
              </a:buClr>
              <a:buNone/>
            </a:pPr>
            <a:r>
              <a:rPr lang="en-US" sz="1500" b="1">
                <a:latin typeface="Times New Roman"/>
                <a:cs typeface="Times New Roman"/>
              </a:rPr>
              <a:t>Patients Table</a:t>
            </a:r>
            <a:r>
              <a:rPr lang="en-US" sz="1500">
                <a:latin typeface="Times New Roman"/>
                <a:cs typeface="Times New Roman"/>
              </a:rPr>
              <a:t>:</a:t>
            </a:r>
          </a:p>
          <a:p>
            <a:pPr>
              <a:lnSpc>
                <a:spcPct val="110000"/>
              </a:lnSpc>
              <a:buClr>
                <a:schemeClr val="accent5"/>
              </a:buClr>
            </a:pPr>
            <a:r>
              <a:rPr lang="en-US" sz="1500" err="1">
                <a:latin typeface="Times New Roman"/>
                <a:cs typeface="Times New Roman"/>
              </a:rPr>
              <a:t>PatientID</a:t>
            </a:r>
            <a:r>
              <a:rPr lang="en-US" sz="1500">
                <a:latin typeface="Times New Roman"/>
                <a:cs typeface="Times New Roman"/>
              </a:rPr>
              <a:t>: VARCHAR(10) (Primary Key)</a:t>
            </a:r>
          </a:p>
          <a:p>
            <a:pPr>
              <a:lnSpc>
                <a:spcPct val="110000"/>
              </a:lnSpc>
              <a:buClr>
                <a:schemeClr val="accent5"/>
              </a:buClr>
            </a:pPr>
            <a:r>
              <a:rPr lang="en-US" sz="1500">
                <a:latin typeface="Times New Roman"/>
                <a:cs typeface="Times New Roman"/>
              </a:rPr>
              <a:t>Name: VARCHAR(100), Age: INT, Gender: VARCHAR(10), </a:t>
            </a:r>
            <a:r>
              <a:rPr lang="en-US" sz="1500" err="1">
                <a:latin typeface="Times New Roman"/>
                <a:cs typeface="Times New Roman"/>
              </a:rPr>
              <a:t>BloodType</a:t>
            </a:r>
            <a:r>
              <a:rPr lang="en-US" sz="1500">
                <a:latin typeface="Times New Roman"/>
                <a:cs typeface="Times New Roman"/>
              </a:rPr>
              <a:t>: VARCHAR(5)</a:t>
            </a:r>
          </a:p>
          <a:p>
            <a:pPr marL="0" indent="0">
              <a:lnSpc>
                <a:spcPct val="110000"/>
              </a:lnSpc>
              <a:buClr>
                <a:schemeClr val="accent5"/>
              </a:buClr>
              <a:buNone/>
            </a:pPr>
            <a:r>
              <a:rPr lang="en-US" sz="1500" b="1">
                <a:latin typeface="Times New Roman"/>
                <a:cs typeface="Times New Roman"/>
              </a:rPr>
              <a:t>Admissions Table</a:t>
            </a:r>
            <a:r>
              <a:rPr lang="en-US" sz="1500">
                <a:latin typeface="Times New Roman"/>
                <a:cs typeface="Times New Roman"/>
              </a:rPr>
              <a:t>:</a:t>
            </a:r>
          </a:p>
          <a:p>
            <a:pPr>
              <a:lnSpc>
                <a:spcPct val="110000"/>
              </a:lnSpc>
              <a:buClr>
                <a:schemeClr val="accent5"/>
              </a:buClr>
            </a:pPr>
            <a:r>
              <a:rPr lang="en-US" sz="1500" err="1">
                <a:latin typeface="Times New Roman"/>
                <a:cs typeface="Times New Roman"/>
              </a:rPr>
              <a:t>AdmissionID</a:t>
            </a:r>
            <a:r>
              <a:rPr lang="en-US" sz="1500">
                <a:latin typeface="Times New Roman"/>
                <a:cs typeface="Times New Roman"/>
              </a:rPr>
              <a:t>: INT (Primary Key), </a:t>
            </a:r>
            <a:r>
              <a:rPr lang="en-US" sz="1500" err="1">
                <a:latin typeface="Times New Roman"/>
                <a:cs typeface="Times New Roman"/>
              </a:rPr>
              <a:t>PatientID</a:t>
            </a:r>
            <a:r>
              <a:rPr lang="en-US" sz="1500">
                <a:latin typeface="Times New Roman"/>
                <a:cs typeface="Times New Roman"/>
              </a:rPr>
              <a:t>: VARCHAR(10) (Foreign Key)</a:t>
            </a:r>
          </a:p>
          <a:p>
            <a:pPr>
              <a:lnSpc>
                <a:spcPct val="110000"/>
              </a:lnSpc>
              <a:buClr>
                <a:schemeClr val="accent5"/>
              </a:buClr>
            </a:pPr>
            <a:r>
              <a:rPr lang="en-US" sz="1500">
                <a:latin typeface="Times New Roman"/>
                <a:cs typeface="Times New Roman"/>
              </a:rPr>
              <a:t>Doctor: VARCHAR(100), Hospital: VARCHAR(100)</a:t>
            </a:r>
          </a:p>
          <a:p>
            <a:pPr>
              <a:lnSpc>
                <a:spcPct val="110000"/>
              </a:lnSpc>
              <a:buClr>
                <a:schemeClr val="accent5"/>
              </a:buClr>
            </a:pPr>
            <a:r>
              <a:rPr lang="en-US" sz="1500" err="1">
                <a:latin typeface="Times New Roman"/>
                <a:cs typeface="Times New Roman"/>
              </a:rPr>
              <a:t>MedicalConditionID</a:t>
            </a:r>
            <a:r>
              <a:rPr lang="en-US" sz="1500">
                <a:latin typeface="Times New Roman"/>
                <a:cs typeface="Times New Roman"/>
              </a:rPr>
              <a:t>: VARCHAR(10), </a:t>
            </a:r>
            <a:r>
              <a:rPr lang="en-US" sz="1500" err="1">
                <a:latin typeface="Times New Roman"/>
                <a:cs typeface="Times New Roman"/>
              </a:rPr>
              <a:t>AdmissionTypeID</a:t>
            </a:r>
            <a:r>
              <a:rPr lang="en-US" sz="1500">
                <a:latin typeface="Times New Roman"/>
                <a:cs typeface="Times New Roman"/>
              </a:rPr>
              <a:t>: VARCHAR(10), </a:t>
            </a:r>
            <a:r>
              <a:rPr lang="en-US" sz="1500" err="1">
                <a:latin typeface="Times New Roman"/>
                <a:cs typeface="Times New Roman"/>
              </a:rPr>
              <a:t>MedicationID</a:t>
            </a:r>
            <a:r>
              <a:rPr lang="en-US" sz="1500">
                <a:latin typeface="Times New Roman"/>
                <a:cs typeface="Times New Roman"/>
              </a:rPr>
              <a:t>: VARCHAR(10), </a:t>
            </a:r>
            <a:r>
              <a:rPr lang="en-US" sz="1500" err="1">
                <a:latin typeface="Times New Roman"/>
                <a:cs typeface="Times New Roman"/>
              </a:rPr>
              <a:t>TestResultID</a:t>
            </a:r>
            <a:r>
              <a:rPr lang="en-US" sz="1500">
                <a:latin typeface="Times New Roman"/>
                <a:cs typeface="Times New Roman"/>
              </a:rPr>
              <a:t>: VARCHAR(10) (All Foreign Keys)</a:t>
            </a:r>
          </a:p>
          <a:p>
            <a:pPr>
              <a:lnSpc>
                <a:spcPct val="110000"/>
              </a:lnSpc>
              <a:buClr>
                <a:schemeClr val="accent5"/>
              </a:buClr>
            </a:pPr>
            <a:r>
              <a:rPr lang="en-US" sz="1500" err="1">
                <a:latin typeface="Times New Roman"/>
                <a:cs typeface="Times New Roman"/>
              </a:rPr>
              <a:t>DateOfAdmission</a:t>
            </a:r>
            <a:r>
              <a:rPr lang="en-US" sz="1500">
                <a:latin typeface="Times New Roman"/>
                <a:cs typeface="Times New Roman"/>
              </a:rPr>
              <a:t>: DATE, DischargeDate: DATE, </a:t>
            </a:r>
            <a:r>
              <a:rPr lang="en-US" sz="1500" err="1">
                <a:latin typeface="Times New Roman"/>
                <a:cs typeface="Times New Roman"/>
              </a:rPr>
              <a:t>BillingAmount</a:t>
            </a:r>
            <a:r>
              <a:rPr lang="en-US" sz="1500">
                <a:latin typeface="Times New Roman"/>
                <a:cs typeface="Times New Roman"/>
              </a:rPr>
              <a:t>: DECIMAL(10,2), </a:t>
            </a:r>
            <a:r>
              <a:rPr lang="en-US" sz="1500" err="1">
                <a:latin typeface="Times New Roman"/>
                <a:cs typeface="Times New Roman"/>
              </a:rPr>
              <a:t>RoomNumber</a:t>
            </a:r>
            <a:r>
              <a:rPr lang="en-US" sz="1500">
                <a:latin typeface="Times New Roman"/>
                <a:cs typeface="Times New Roman"/>
              </a:rPr>
              <a:t>: INT</a:t>
            </a:r>
          </a:p>
          <a:p>
            <a:pPr marL="0" indent="0">
              <a:lnSpc>
                <a:spcPct val="110000"/>
              </a:lnSpc>
              <a:buClr>
                <a:schemeClr val="accent5"/>
              </a:buClr>
              <a:buNone/>
            </a:pPr>
            <a:r>
              <a:rPr lang="en-US" sz="1500" b="1" err="1">
                <a:latin typeface="Times New Roman"/>
                <a:cs typeface="Times New Roman"/>
              </a:rPr>
              <a:t>MedicalConditions</a:t>
            </a:r>
            <a:r>
              <a:rPr lang="en-US" sz="1500" b="1">
                <a:latin typeface="Times New Roman"/>
                <a:cs typeface="Times New Roman"/>
              </a:rPr>
              <a:t> Table</a:t>
            </a:r>
            <a:r>
              <a:rPr lang="en-US" sz="1500">
                <a:latin typeface="Times New Roman"/>
                <a:cs typeface="Times New Roman"/>
              </a:rPr>
              <a:t>:</a:t>
            </a:r>
          </a:p>
          <a:p>
            <a:pPr>
              <a:lnSpc>
                <a:spcPct val="110000"/>
              </a:lnSpc>
              <a:buClr>
                <a:schemeClr val="accent5"/>
              </a:buClr>
            </a:pPr>
            <a:r>
              <a:rPr lang="en-US" sz="1500" err="1">
                <a:latin typeface="Times New Roman"/>
                <a:cs typeface="Times New Roman"/>
              </a:rPr>
              <a:t>MedicalConditionID</a:t>
            </a:r>
            <a:r>
              <a:rPr lang="en-US" sz="1500">
                <a:latin typeface="Times New Roman"/>
                <a:cs typeface="Times New Roman"/>
              </a:rPr>
              <a:t>: VARCHAR(10) (Primary Key), </a:t>
            </a:r>
            <a:r>
              <a:rPr lang="en-US" sz="1500" err="1">
                <a:latin typeface="Times New Roman"/>
                <a:cs typeface="Times New Roman"/>
              </a:rPr>
              <a:t>MedicalCondition</a:t>
            </a:r>
            <a:r>
              <a:rPr lang="en-US" sz="1500">
                <a:latin typeface="Times New Roman"/>
                <a:cs typeface="Times New Roman"/>
              </a:rPr>
              <a:t>: VARCHAR(100)</a:t>
            </a:r>
          </a:p>
          <a:p>
            <a:pPr marL="0" indent="0">
              <a:lnSpc>
                <a:spcPct val="110000"/>
              </a:lnSpc>
              <a:buClr>
                <a:schemeClr val="accent5"/>
              </a:buClr>
              <a:buNone/>
            </a:pPr>
            <a:r>
              <a:rPr lang="en-US" sz="1500" b="1" err="1">
                <a:latin typeface="Times New Roman"/>
                <a:cs typeface="Times New Roman"/>
              </a:rPr>
              <a:t>AdmissionTypes</a:t>
            </a:r>
            <a:r>
              <a:rPr lang="en-US" sz="1500" b="1">
                <a:latin typeface="Times New Roman"/>
                <a:cs typeface="Times New Roman"/>
              </a:rPr>
              <a:t> Table</a:t>
            </a:r>
            <a:r>
              <a:rPr lang="en-US" sz="1500">
                <a:latin typeface="Times New Roman"/>
                <a:cs typeface="Times New Roman"/>
              </a:rPr>
              <a:t>:</a:t>
            </a:r>
          </a:p>
          <a:p>
            <a:pPr>
              <a:lnSpc>
                <a:spcPct val="110000"/>
              </a:lnSpc>
              <a:buClr>
                <a:schemeClr val="accent5"/>
              </a:buClr>
            </a:pPr>
            <a:r>
              <a:rPr lang="en-US" sz="1500" err="1">
                <a:latin typeface="Times New Roman"/>
                <a:cs typeface="Times New Roman"/>
              </a:rPr>
              <a:t>AdmissionTypeID</a:t>
            </a:r>
            <a:r>
              <a:rPr lang="en-US" sz="1500">
                <a:latin typeface="Times New Roman"/>
                <a:cs typeface="Times New Roman"/>
              </a:rPr>
              <a:t>: VARCHAR(10) (Primary Key), </a:t>
            </a:r>
            <a:r>
              <a:rPr lang="en-US" sz="1500" err="1">
                <a:latin typeface="Times New Roman"/>
                <a:cs typeface="Times New Roman"/>
              </a:rPr>
              <a:t>AdmissionType</a:t>
            </a:r>
            <a:r>
              <a:rPr lang="en-US" sz="1500">
                <a:latin typeface="Times New Roman"/>
                <a:cs typeface="Times New Roman"/>
              </a:rPr>
              <a:t>: VARCHAR(50)</a:t>
            </a:r>
          </a:p>
          <a:p>
            <a:pPr marL="0" indent="0">
              <a:lnSpc>
                <a:spcPct val="110000"/>
              </a:lnSpc>
              <a:buClr>
                <a:schemeClr val="accent5"/>
              </a:buClr>
              <a:buNone/>
            </a:pPr>
            <a:r>
              <a:rPr lang="en-US" sz="1500" b="1">
                <a:latin typeface="Times New Roman"/>
                <a:cs typeface="Times New Roman"/>
              </a:rPr>
              <a:t>Medications Table</a:t>
            </a:r>
            <a:r>
              <a:rPr lang="en-US" sz="1500">
                <a:latin typeface="Times New Roman"/>
                <a:cs typeface="Times New Roman"/>
              </a:rPr>
              <a:t>:</a:t>
            </a:r>
          </a:p>
          <a:p>
            <a:pPr>
              <a:lnSpc>
                <a:spcPct val="110000"/>
              </a:lnSpc>
              <a:buClr>
                <a:schemeClr val="accent5"/>
              </a:buClr>
            </a:pPr>
            <a:r>
              <a:rPr lang="en-US" sz="1500" err="1">
                <a:latin typeface="Times New Roman"/>
                <a:cs typeface="Times New Roman"/>
              </a:rPr>
              <a:t>MedicationID</a:t>
            </a:r>
            <a:r>
              <a:rPr lang="en-US" sz="1500">
                <a:latin typeface="Times New Roman"/>
                <a:cs typeface="Times New Roman"/>
              </a:rPr>
              <a:t>: VARCHAR(10) (Primary Key), Medication: VARCHAR(100)</a:t>
            </a:r>
          </a:p>
          <a:p>
            <a:pPr marL="0" indent="0">
              <a:lnSpc>
                <a:spcPct val="110000"/>
              </a:lnSpc>
              <a:buClr>
                <a:schemeClr val="accent5"/>
              </a:buClr>
              <a:buNone/>
            </a:pPr>
            <a:r>
              <a:rPr lang="en-US" sz="1500" b="1" err="1">
                <a:latin typeface="Times New Roman"/>
                <a:cs typeface="Times New Roman"/>
              </a:rPr>
              <a:t>TestResults</a:t>
            </a:r>
            <a:r>
              <a:rPr lang="en-US" sz="1500" b="1">
                <a:latin typeface="Times New Roman"/>
                <a:cs typeface="Times New Roman"/>
              </a:rPr>
              <a:t> Table</a:t>
            </a:r>
            <a:r>
              <a:rPr lang="en-US" sz="1500">
                <a:latin typeface="Times New Roman"/>
                <a:cs typeface="Times New Roman"/>
              </a:rPr>
              <a:t>:</a:t>
            </a:r>
          </a:p>
          <a:p>
            <a:pPr>
              <a:lnSpc>
                <a:spcPct val="110000"/>
              </a:lnSpc>
              <a:buClr>
                <a:schemeClr val="accent5"/>
              </a:buClr>
            </a:pPr>
            <a:r>
              <a:rPr lang="en-US" sz="1500" err="1">
                <a:latin typeface="Times New Roman"/>
                <a:cs typeface="Times New Roman"/>
              </a:rPr>
              <a:t>TestResultID</a:t>
            </a:r>
            <a:r>
              <a:rPr lang="en-US" sz="1500">
                <a:latin typeface="Times New Roman"/>
                <a:cs typeface="Times New Roman"/>
              </a:rPr>
              <a:t>: VARCHAR(10) (Primary Key), </a:t>
            </a:r>
            <a:r>
              <a:rPr lang="en-US" sz="1500" err="1">
                <a:latin typeface="Times New Roman"/>
                <a:cs typeface="Times New Roman"/>
              </a:rPr>
              <a:t>TestResults</a:t>
            </a:r>
            <a:r>
              <a:rPr lang="en-US" sz="1500">
                <a:latin typeface="Times New Roman"/>
                <a:cs typeface="Times New Roman"/>
              </a:rPr>
              <a:t>: VARCHAR(50)</a:t>
            </a:r>
          </a:p>
        </p:txBody>
      </p:sp>
      <p:sp>
        <p:nvSpPr>
          <p:cNvPr id="5" name="Slide Number Placeholder 4">
            <a:extLst>
              <a:ext uri="{FF2B5EF4-FFF2-40B4-BE49-F238E27FC236}">
                <a16:creationId xmlns:a16="http://schemas.microsoft.com/office/drawing/2014/main" id="{CE716E17-6689-1B90-FF83-094BE0BB6CC4}"/>
              </a:ext>
            </a:extLst>
          </p:cNvPr>
          <p:cNvSpPr>
            <a:spLocks noGrp="1"/>
          </p:cNvSpPr>
          <p:nvPr>
            <p:ph type="sldNum" sz="quarter" idx="4"/>
          </p:nvPr>
        </p:nvSpPr>
        <p:spPr>
          <a:xfrm>
            <a:off x="11391152" y="6434524"/>
            <a:ext cx="693261" cy="365125"/>
          </a:xfrm>
        </p:spPr>
        <p:txBody>
          <a:bodyPr vert="horz" lIns="91440" tIns="45720" rIns="91440" bIns="45720" rtlCol="0" anchor="ctr">
            <a:normAutofit/>
          </a:bodyPr>
          <a:lstStyle/>
          <a:p>
            <a:pPr algn="r">
              <a:lnSpc>
                <a:spcPct val="90000"/>
              </a:lnSpc>
              <a:spcAft>
                <a:spcPts val="600"/>
              </a:spcAft>
            </a:pPr>
            <a:fld id="{08AB70BE-1769-45B8-85A6-0C837432C7E6}" type="slidenum">
              <a:rPr lang="en-US" sz="1900"/>
              <a:pPr algn="r">
                <a:lnSpc>
                  <a:spcPct val="90000"/>
                </a:lnSpc>
                <a:spcAft>
                  <a:spcPts val="600"/>
                </a:spcAft>
              </a:pPr>
              <a:t>12</a:t>
            </a:fld>
            <a:endParaRPr lang="en-US" sz="1900"/>
          </a:p>
        </p:txBody>
      </p:sp>
    </p:spTree>
    <p:extLst>
      <p:ext uri="{BB962C8B-B14F-4D97-AF65-F5344CB8AC3E}">
        <p14:creationId xmlns:p14="http://schemas.microsoft.com/office/powerpoint/2010/main" val="39048477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63" name="Freeform: Shape 62">
            <a:extLst>
              <a:ext uri="{FF2B5EF4-FFF2-40B4-BE49-F238E27FC236}">
                <a16:creationId xmlns:a16="http://schemas.microsoft.com/office/drawing/2014/main" id="{7A08E557-10DB-421A-876E-1AE58F8E07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44703" y="3732560"/>
            <a:ext cx="3352193" cy="3125440"/>
          </a:xfrm>
          <a:custGeom>
            <a:avLst/>
            <a:gdLst>
              <a:gd name="connsiteX0" fmla="*/ 0 w 3352193"/>
              <a:gd name="connsiteY0" fmla="*/ 3125374 h 3125440"/>
              <a:gd name="connsiteX1" fmla="*/ 2579 w 3352193"/>
              <a:gd name="connsiteY1" fmla="*/ 3125440 h 3125440"/>
              <a:gd name="connsiteX2" fmla="*/ 0 w 3352193"/>
              <a:gd name="connsiteY2" fmla="*/ 3125440 h 3125440"/>
              <a:gd name="connsiteX3" fmla="*/ 3352193 w 3352193"/>
              <a:gd name="connsiteY3" fmla="*/ 0 h 3125440"/>
              <a:gd name="connsiteX4" fmla="*/ 3352193 w 3352193"/>
              <a:gd name="connsiteY4" fmla="*/ 3125440 h 3125440"/>
              <a:gd name="connsiteX5" fmla="*/ 2579 w 3352193"/>
              <a:gd name="connsiteY5" fmla="*/ 3125440 h 3125440"/>
              <a:gd name="connsiteX6" fmla="*/ 3348685 w 3352193"/>
              <a:gd name="connsiteY6" fmla="*/ 47035 h 3125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52193" h="3125440">
                <a:moveTo>
                  <a:pt x="0" y="3125374"/>
                </a:moveTo>
                <a:lnTo>
                  <a:pt x="2579" y="3125440"/>
                </a:lnTo>
                <a:lnTo>
                  <a:pt x="0" y="3125440"/>
                </a:lnTo>
                <a:close/>
                <a:moveTo>
                  <a:pt x="3352193" y="0"/>
                </a:moveTo>
                <a:lnTo>
                  <a:pt x="3352193" y="3125440"/>
                </a:lnTo>
                <a:lnTo>
                  <a:pt x="2579" y="3125440"/>
                </a:lnTo>
                <a:cubicBezTo>
                  <a:pt x="1744073" y="3125440"/>
                  <a:pt x="3176441" y="1776129"/>
                  <a:pt x="3348685" y="47035"/>
                </a:cubicBezTo>
                <a:close/>
              </a:path>
            </a:pathLst>
          </a:cu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64" name="Rectangle 63">
            <a:extLst>
              <a:ext uri="{FF2B5EF4-FFF2-40B4-BE49-F238E27FC236}">
                <a16:creationId xmlns:a16="http://schemas.microsoft.com/office/drawing/2014/main" id="{C4DD10E6-914E-4F17-ABD5-8F016C23EE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Freeform: Shape 64">
            <a:extLst>
              <a:ext uri="{FF2B5EF4-FFF2-40B4-BE49-F238E27FC236}">
                <a16:creationId xmlns:a16="http://schemas.microsoft.com/office/drawing/2014/main" id="{F9023182-6D3E-438B-8E1A-DBF47C70D7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351628" cy="6858000"/>
          </a:xfrm>
          <a:custGeom>
            <a:avLst/>
            <a:gdLst>
              <a:gd name="connsiteX0" fmla="*/ 0 w 7351628"/>
              <a:gd name="connsiteY0" fmla="*/ 0 h 6858000"/>
              <a:gd name="connsiteX1" fmla="*/ 1482273 w 7351628"/>
              <a:gd name="connsiteY1" fmla="*/ 0 h 6858000"/>
              <a:gd name="connsiteX2" fmla="*/ 2438400 w 7351628"/>
              <a:gd name="connsiteY2" fmla="*/ 0 h 6858000"/>
              <a:gd name="connsiteX3" fmla="*/ 7351628 w 7351628"/>
              <a:gd name="connsiteY3" fmla="*/ 0 h 6858000"/>
              <a:gd name="connsiteX4" fmla="*/ 3920673 w 7351628"/>
              <a:gd name="connsiteY4" fmla="*/ 3430955 h 6858000"/>
              <a:gd name="connsiteX5" fmla="*/ 7175072 w 7351628"/>
              <a:gd name="connsiteY5" fmla="*/ 6857446 h 6858000"/>
              <a:gd name="connsiteX6" fmla="*/ 7196984 w 7351628"/>
              <a:gd name="connsiteY6" fmla="*/ 6858000 h 6858000"/>
              <a:gd name="connsiteX7" fmla="*/ 2438400 w 7351628"/>
              <a:gd name="connsiteY7" fmla="*/ 6858000 h 6858000"/>
              <a:gd name="connsiteX8" fmla="*/ 1482273 w 7351628"/>
              <a:gd name="connsiteY8" fmla="*/ 6858000 h 6858000"/>
              <a:gd name="connsiteX9" fmla="*/ 0 w 7351628"/>
              <a:gd name="connsiteY9"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351628" h="6858000">
                <a:moveTo>
                  <a:pt x="0" y="0"/>
                </a:moveTo>
                <a:lnTo>
                  <a:pt x="1482273" y="0"/>
                </a:lnTo>
                <a:lnTo>
                  <a:pt x="2438400" y="0"/>
                </a:lnTo>
                <a:lnTo>
                  <a:pt x="7351628" y="0"/>
                </a:lnTo>
                <a:cubicBezTo>
                  <a:pt x="5456764" y="0"/>
                  <a:pt x="3920673" y="1536091"/>
                  <a:pt x="3920673" y="3430955"/>
                </a:cubicBezTo>
                <a:cubicBezTo>
                  <a:pt x="3920673" y="5266604"/>
                  <a:pt x="5362258" y="6765554"/>
                  <a:pt x="7175072" y="6857446"/>
                </a:cubicBezTo>
                <a:lnTo>
                  <a:pt x="7196984" y="6858000"/>
                </a:lnTo>
                <a:lnTo>
                  <a:pt x="2438400" y="6858000"/>
                </a:lnTo>
                <a:lnTo>
                  <a:pt x="1482273"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6" name="Freeform: Shape 65">
            <a:extLst>
              <a:ext uri="{FF2B5EF4-FFF2-40B4-BE49-F238E27FC236}">
                <a16:creationId xmlns:a16="http://schemas.microsoft.com/office/drawing/2014/main" id="{66989A7B-378A-4C5A-83D3-92770B761B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56350" y="0"/>
            <a:ext cx="7351628" cy="6858000"/>
          </a:xfrm>
          <a:custGeom>
            <a:avLst/>
            <a:gdLst>
              <a:gd name="connsiteX0" fmla="*/ 0 w 7351628"/>
              <a:gd name="connsiteY0" fmla="*/ 0 h 6858000"/>
              <a:gd name="connsiteX1" fmla="*/ 1482273 w 7351628"/>
              <a:gd name="connsiteY1" fmla="*/ 0 h 6858000"/>
              <a:gd name="connsiteX2" fmla="*/ 2438400 w 7351628"/>
              <a:gd name="connsiteY2" fmla="*/ 0 h 6858000"/>
              <a:gd name="connsiteX3" fmla="*/ 7351628 w 7351628"/>
              <a:gd name="connsiteY3" fmla="*/ 0 h 6858000"/>
              <a:gd name="connsiteX4" fmla="*/ 3920673 w 7351628"/>
              <a:gd name="connsiteY4" fmla="*/ 3430955 h 6858000"/>
              <a:gd name="connsiteX5" fmla="*/ 7175072 w 7351628"/>
              <a:gd name="connsiteY5" fmla="*/ 6857446 h 6858000"/>
              <a:gd name="connsiteX6" fmla="*/ 7196984 w 7351628"/>
              <a:gd name="connsiteY6" fmla="*/ 6858000 h 6858000"/>
              <a:gd name="connsiteX7" fmla="*/ 2438400 w 7351628"/>
              <a:gd name="connsiteY7" fmla="*/ 6858000 h 6858000"/>
              <a:gd name="connsiteX8" fmla="*/ 1482273 w 7351628"/>
              <a:gd name="connsiteY8" fmla="*/ 6858000 h 6858000"/>
              <a:gd name="connsiteX9" fmla="*/ 0 w 7351628"/>
              <a:gd name="connsiteY9"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351628" h="6858000">
                <a:moveTo>
                  <a:pt x="0" y="0"/>
                </a:moveTo>
                <a:lnTo>
                  <a:pt x="1482273" y="0"/>
                </a:lnTo>
                <a:lnTo>
                  <a:pt x="2438400" y="0"/>
                </a:lnTo>
                <a:lnTo>
                  <a:pt x="7351628" y="0"/>
                </a:lnTo>
                <a:cubicBezTo>
                  <a:pt x="5456764" y="0"/>
                  <a:pt x="3920673" y="1536091"/>
                  <a:pt x="3920673" y="3430955"/>
                </a:cubicBezTo>
                <a:cubicBezTo>
                  <a:pt x="3920673" y="5266604"/>
                  <a:pt x="5362258" y="6765554"/>
                  <a:pt x="7175072" y="6857446"/>
                </a:cubicBezTo>
                <a:lnTo>
                  <a:pt x="7196984" y="6858000"/>
                </a:lnTo>
                <a:lnTo>
                  <a:pt x="2438400" y="6858000"/>
                </a:lnTo>
                <a:lnTo>
                  <a:pt x="1482273" y="6858000"/>
                </a:lnTo>
                <a:lnTo>
                  <a:pt x="0" y="6858000"/>
                </a:lnTo>
                <a:close/>
              </a:path>
            </a:pathLst>
          </a:custGeom>
          <a:solidFill>
            <a:schemeClr val="accent2">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Title 8">
            <a:extLst>
              <a:ext uri="{FF2B5EF4-FFF2-40B4-BE49-F238E27FC236}">
                <a16:creationId xmlns:a16="http://schemas.microsoft.com/office/drawing/2014/main" id="{F3AAEC5E-1903-897F-3899-D104894EDF00}"/>
              </a:ext>
            </a:extLst>
          </p:cNvPr>
          <p:cNvSpPr>
            <a:spLocks noGrp="1"/>
          </p:cNvSpPr>
          <p:nvPr>
            <p:ph type="title"/>
          </p:nvPr>
        </p:nvSpPr>
        <p:spPr>
          <a:xfrm>
            <a:off x="609601" y="685800"/>
            <a:ext cx="2984390" cy="5486400"/>
          </a:xfrm>
        </p:spPr>
        <p:txBody>
          <a:bodyPr vert="horz" lIns="91440" tIns="45720" rIns="91440" bIns="45720" rtlCol="0" anchor="ctr">
            <a:normAutofit/>
          </a:bodyPr>
          <a:lstStyle/>
          <a:p>
            <a:pPr>
              <a:lnSpc>
                <a:spcPct val="100000"/>
              </a:lnSpc>
            </a:pPr>
            <a:r>
              <a:rPr lang="en-US" sz="4000">
                <a:solidFill>
                  <a:srgbClr val="FFFFFF"/>
                </a:solidFill>
              </a:rPr>
              <a:t>Data cleaning</a:t>
            </a:r>
          </a:p>
        </p:txBody>
      </p:sp>
      <p:sp useBgFill="1">
        <p:nvSpPr>
          <p:cNvPr id="67" name="Freeform: Shape 66">
            <a:extLst>
              <a:ext uri="{FF2B5EF4-FFF2-40B4-BE49-F238E27FC236}">
                <a16:creationId xmlns:a16="http://schemas.microsoft.com/office/drawing/2014/main" id="{D493E550-6182-46EC-9D62-577FCFBA60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898035" y="-3910"/>
            <a:ext cx="5963231" cy="6861910"/>
          </a:xfrm>
          <a:custGeom>
            <a:avLst/>
            <a:gdLst>
              <a:gd name="connsiteX0" fmla="*/ 2532276 w 5963231"/>
              <a:gd name="connsiteY0" fmla="*/ 6861910 h 6861910"/>
              <a:gd name="connsiteX1" fmla="*/ 2377645 w 5963231"/>
              <a:gd name="connsiteY1" fmla="*/ 6858000 h 6861910"/>
              <a:gd name="connsiteX2" fmla="*/ 0 w 5963231"/>
              <a:gd name="connsiteY2" fmla="*/ 6858000 h 6861910"/>
              <a:gd name="connsiteX3" fmla="*/ 0 w 5963231"/>
              <a:gd name="connsiteY3" fmla="*/ 0 h 6861910"/>
              <a:gd name="connsiteX4" fmla="*/ 2532276 w 5963231"/>
              <a:gd name="connsiteY4" fmla="*/ 0 h 6861910"/>
              <a:gd name="connsiteX5" fmla="*/ 2547568 w 5963231"/>
              <a:gd name="connsiteY5" fmla="*/ 0 h 6861910"/>
              <a:gd name="connsiteX6" fmla="*/ 2547568 w 5963231"/>
              <a:gd name="connsiteY6" fmla="*/ 387 h 6861910"/>
              <a:gd name="connsiteX7" fmla="*/ 2708832 w 5963231"/>
              <a:gd name="connsiteY7" fmla="*/ 4464 h 6861910"/>
              <a:gd name="connsiteX8" fmla="*/ 5963231 w 5963231"/>
              <a:gd name="connsiteY8" fmla="*/ 3430955 h 6861910"/>
              <a:gd name="connsiteX9" fmla="*/ 2532276 w 5963231"/>
              <a:gd name="connsiteY9" fmla="*/ 6861910 h 686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963231" h="6861910">
                <a:moveTo>
                  <a:pt x="2532276" y="6861910"/>
                </a:moveTo>
                <a:lnTo>
                  <a:pt x="2377645" y="6858000"/>
                </a:lnTo>
                <a:lnTo>
                  <a:pt x="0" y="6858000"/>
                </a:lnTo>
                <a:lnTo>
                  <a:pt x="0" y="0"/>
                </a:lnTo>
                <a:lnTo>
                  <a:pt x="2532276" y="0"/>
                </a:lnTo>
                <a:lnTo>
                  <a:pt x="2547568" y="0"/>
                </a:lnTo>
                <a:lnTo>
                  <a:pt x="2547568" y="387"/>
                </a:lnTo>
                <a:lnTo>
                  <a:pt x="2708832" y="4464"/>
                </a:lnTo>
                <a:cubicBezTo>
                  <a:pt x="4521646" y="96356"/>
                  <a:pt x="5963231" y="1595306"/>
                  <a:pt x="5963231" y="3430955"/>
                </a:cubicBezTo>
                <a:cubicBezTo>
                  <a:pt x="5963231" y="5325819"/>
                  <a:pt x="4427140" y="6861910"/>
                  <a:pt x="2532276" y="6861910"/>
                </a:cubicBezTo>
                <a:close/>
              </a:path>
            </a:pathLst>
          </a:custGeom>
          <a:ln w="31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Slide Number Placeholder 2">
            <a:extLst>
              <a:ext uri="{FF2B5EF4-FFF2-40B4-BE49-F238E27FC236}">
                <a16:creationId xmlns:a16="http://schemas.microsoft.com/office/drawing/2014/main" id="{FF270016-E0B6-DAC7-B6DA-CC7F3A15D04F}"/>
              </a:ext>
            </a:extLst>
          </p:cNvPr>
          <p:cNvSpPr>
            <a:spLocks noGrp="1"/>
          </p:cNvSpPr>
          <p:nvPr>
            <p:ph type="sldNum" sz="quarter" idx="4"/>
          </p:nvPr>
        </p:nvSpPr>
        <p:spPr>
          <a:xfrm>
            <a:off x="11391152" y="6434524"/>
            <a:ext cx="693261" cy="365125"/>
          </a:xfrm>
        </p:spPr>
        <p:txBody>
          <a:bodyPr vert="horz" lIns="91440" tIns="45720" rIns="91440" bIns="45720" rtlCol="0" anchor="ctr">
            <a:normAutofit/>
          </a:bodyPr>
          <a:lstStyle/>
          <a:p>
            <a:pPr algn="r">
              <a:lnSpc>
                <a:spcPct val="90000"/>
              </a:lnSpc>
              <a:spcAft>
                <a:spcPts val="600"/>
              </a:spcAft>
            </a:pPr>
            <a:fld id="{08AB70BE-1769-45B8-85A6-0C837432C7E6}" type="slidenum">
              <a:rPr lang="en-US" sz="1900">
                <a:solidFill>
                  <a:schemeClr val="accent2"/>
                </a:solidFill>
              </a:rPr>
              <a:pPr algn="r">
                <a:lnSpc>
                  <a:spcPct val="90000"/>
                </a:lnSpc>
                <a:spcAft>
                  <a:spcPts val="600"/>
                </a:spcAft>
              </a:pPr>
              <a:t>13</a:t>
            </a:fld>
            <a:endParaRPr lang="en-US" sz="1900">
              <a:solidFill>
                <a:schemeClr val="accent2"/>
              </a:solidFill>
            </a:endParaRPr>
          </a:p>
        </p:txBody>
      </p:sp>
      <p:graphicFrame>
        <p:nvGraphicFramePr>
          <p:cNvPr id="12" name="Content Placeholder 9">
            <a:extLst>
              <a:ext uri="{FF2B5EF4-FFF2-40B4-BE49-F238E27FC236}">
                <a16:creationId xmlns:a16="http://schemas.microsoft.com/office/drawing/2014/main" id="{3A92C0F6-DF83-0310-2A2C-E7BF39553E94}"/>
              </a:ext>
            </a:extLst>
          </p:cNvPr>
          <p:cNvGraphicFramePr>
            <a:graphicFrameLocks noGrp="1"/>
          </p:cNvGraphicFramePr>
          <p:nvPr>
            <p:ph sz="quarter" idx="10"/>
            <p:extLst>
              <p:ext uri="{D42A27DB-BD31-4B8C-83A1-F6EECF244321}">
                <p14:modId xmlns:p14="http://schemas.microsoft.com/office/powerpoint/2010/main" val="2547185338"/>
              </p:ext>
            </p:extLst>
          </p:nvPr>
        </p:nvGraphicFramePr>
        <p:xfrm>
          <a:off x="5181998" y="685800"/>
          <a:ext cx="6400401" cy="53889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81131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7A08E557-10DB-421A-876E-1AE58F8E07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44703" y="3732560"/>
            <a:ext cx="3352193" cy="3125440"/>
          </a:xfrm>
          <a:custGeom>
            <a:avLst/>
            <a:gdLst>
              <a:gd name="connsiteX0" fmla="*/ 0 w 3352193"/>
              <a:gd name="connsiteY0" fmla="*/ 3125374 h 3125440"/>
              <a:gd name="connsiteX1" fmla="*/ 2579 w 3352193"/>
              <a:gd name="connsiteY1" fmla="*/ 3125440 h 3125440"/>
              <a:gd name="connsiteX2" fmla="*/ 0 w 3352193"/>
              <a:gd name="connsiteY2" fmla="*/ 3125440 h 3125440"/>
              <a:gd name="connsiteX3" fmla="*/ 3352193 w 3352193"/>
              <a:gd name="connsiteY3" fmla="*/ 0 h 3125440"/>
              <a:gd name="connsiteX4" fmla="*/ 3352193 w 3352193"/>
              <a:gd name="connsiteY4" fmla="*/ 3125440 h 3125440"/>
              <a:gd name="connsiteX5" fmla="*/ 2579 w 3352193"/>
              <a:gd name="connsiteY5" fmla="*/ 3125440 h 3125440"/>
              <a:gd name="connsiteX6" fmla="*/ 3348685 w 3352193"/>
              <a:gd name="connsiteY6" fmla="*/ 47035 h 3125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52193" h="3125440">
                <a:moveTo>
                  <a:pt x="0" y="3125374"/>
                </a:moveTo>
                <a:lnTo>
                  <a:pt x="2579" y="3125440"/>
                </a:lnTo>
                <a:lnTo>
                  <a:pt x="0" y="3125440"/>
                </a:lnTo>
                <a:close/>
                <a:moveTo>
                  <a:pt x="3352193" y="0"/>
                </a:moveTo>
                <a:lnTo>
                  <a:pt x="3352193" y="3125440"/>
                </a:lnTo>
                <a:lnTo>
                  <a:pt x="2579" y="3125440"/>
                </a:lnTo>
                <a:cubicBezTo>
                  <a:pt x="1744073" y="3125440"/>
                  <a:pt x="3176441" y="1776129"/>
                  <a:pt x="3348685" y="47035"/>
                </a:cubicBezTo>
                <a:close/>
              </a:path>
            </a:pathLst>
          </a:cu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25" name="Rectangle 24">
            <a:extLst>
              <a:ext uri="{FF2B5EF4-FFF2-40B4-BE49-F238E27FC236}">
                <a16:creationId xmlns:a16="http://schemas.microsoft.com/office/drawing/2014/main" id="{369DB5D3-4B63-4FD1-BA37-8EBACA587A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B5650669-C083-4D8C-BC61-0EE74F1CC5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88" y="0"/>
            <a:ext cx="7875323" cy="685323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Shape 28">
            <a:extLst>
              <a:ext uri="{FF2B5EF4-FFF2-40B4-BE49-F238E27FC236}">
                <a16:creationId xmlns:a16="http://schemas.microsoft.com/office/drawing/2014/main" id="{C214C731-4700-4E5F-92C1-54F9C83FB5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68624" y="0"/>
            <a:ext cx="7351628" cy="6858000"/>
          </a:xfrm>
          <a:custGeom>
            <a:avLst/>
            <a:gdLst>
              <a:gd name="connsiteX0" fmla="*/ 0 w 7351628"/>
              <a:gd name="connsiteY0" fmla="*/ 0 h 6858000"/>
              <a:gd name="connsiteX1" fmla="*/ 1482273 w 7351628"/>
              <a:gd name="connsiteY1" fmla="*/ 0 h 6858000"/>
              <a:gd name="connsiteX2" fmla="*/ 2438400 w 7351628"/>
              <a:gd name="connsiteY2" fmla="*/ 0 h 6858000"/>
              <a:gd name="connsiteX3" fmla="*/ 7351628 w 7351628"/>
              <a:gd name="connsiteY3" fmla="*/ 0 h 6858000"/>
              <a:gd name="connsiteX4" fmla="*/ 3920673 w 7351628"/>
              <a:gd name="connsiteY4" fmla="*/ 3430955 h 6858000"/>
              <a:gd name="connsiteX5" fmla="*/ 7175072 w 7351628"/>
              <a:gd name="connsiteY5" fmla="*/ 6857446 h 6858000"/>
              <a:gd name="connsiteX6" fmla="*/ 7196984 w 7351628"/>
              <a:gd name="connsiteY6" fmla="*/ 6858000 h 6858000"/>
              <a:gd name="connsiteX7" fmla="*/ 2438400 w 7351628"/>
              <a:gd name="connsiteY7" fmla="*/ 6858000 h 6858000"/>
              <a:gd name="connsiteX8" fmla="*/ 1482273 w 7351628"/>
              <a:gd name="connsiteY8" fmla="*/ 6858000 h 6858000"/>
              <a:gd name="connsiteX9" fmla="*/ 0 w 7351628"/>
              <a:gd name="connsiteY9"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351628" h="6858000">
                <a:moveTo>
                  <a:pt x="0" y="0"/>
                </a:moveTo>
                <a:lnTo>
                  <a:pt x="1482273" y="0"/>
                </a:lnTo>
                <a:lnTo>
                  <a:pt x="2438400" y="0"/>
                </a:lnTo>
                <a:lnTo>
                  <a:pt x="7351628" y="0"/>
                </a:lnTo>
                <a:cubicBezTo>
                  <a:pt x="5456764" y="0"/>
                  <a:pt x="3920673" y="1536091"/>
                  <a:pt x="3920673" y="3430955"/>
                </a:cubicBezTo>
                <a:cubicBezTo>
                  <a:pt x="3920673" y="5266604"/>
                  <a:pt x="5362258" y="6765554"/>
                  <a:pt x="7175072" y="6857446"/>
                </a:cubicBezTo>
                <a:lnTo>
                  <a:pt x="7196984" y="6858000"/>
                </a:lnTo>
                <a:lnTo>
                  <a:pt x="2438400" y="6858000"/>
                </a:lnTo>
                <a:lnTo>
                  <a:pt x="1482273" y="6858000"/>
                </a:lnTo>
                <a:lnTo>
                  <a:pt x="0" y="6858000"/>
                </a:lnTo>
                <a:close/>
              </a:path>
            </a:pathLst>
          </a:custGeom>
          <a:solidFill>
            <a:schemeClr val="accent2">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E6903F33-7FBB-828F-6211-1C64094A2112}"/>
              </a:ext>
            </a:extLst>
          </p:cNvPr>
          <p:cNvSpPr txBox="1"/>
          <p:nvPr/>
        </p:nvSpPr>
        <p:spPr>
          <a:xfrm>
            <a:off x="1" y="685800"/>
            <a:ext cx="3910406" cy="5486400"/>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spcBef>
                <a:spcPct val="0"/>
              </a:spcBef>
              <a:spcAft>
                <a:spcPts val="600"/>
              </a:spcAft>
            </a:pPr>
            <a:r>
              <a:rPr lang="en-US" sz="4000" b="1">
                <a:solidFill>
                  <a:srgbClr val="FFFFFF"/>
                </a:solidFill>
                <a:latin typeface="+mj-lt"/>
                <a:ea typeface="+mj-ea"/>
                <a:cs typeface="+mj-cs"/>
              </a:rPr>
              <a:t>Data Preprocessing &amp; Managing Null Values</a:t>
            </a:r>
          </a:p>
        </p:txBody>
      </p:sp>
      <p:sp useBgFill="1">
        <p:nvSpPr>
          <p:cNvPr id="31" name="Freeform: Shape 30">
            <a:extLst>
              <a:ext uri="{FF2B5EF4-FFF2-40B4-BE49-F238E27FC236}">
                <a16:creationId xmlns:a16="http://schemas.microsoft.com/office/drawing/2014/main" id="{26C151D7-1FA6-4D02-9CDD-5C3205DB2B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904573" y="0"/>
            <a:ext cx="5963231" cy="6861910"/>
          </a:xfrm>
          <a:custGeom>
            <a:avLst/>
            <a:gdLst>
              <a:gd name="connsiteX0" fmla="*/ 2532276 w 5963231"/>
              <a:gd name="connsiteY0" fmla="*/ 6861910 h 6861910"/>
              <a:gd name="connsiteX1" fmla="*/ 2377645 w 5963231"/>
              <a:gd name="connsiteY1" fmla="*/ 6858000 h 6861910"/>
              <a:gd name="connsiteX2" fmla="*/ 0 w 5963231"/>
              <a:gd name="connsiteY2" fmla="*/ 6858000 h 6861910"/>
              <a:gd name="connsiteX3" fmla="*/ 0 w 5963231"/>
              <a:gd name="connsiteY3" fmla="*/ 0 h 6861910"/>
              <a:gd name="connsiteX4" fmla="*/ 2532276 w 5963231"/>
              <a:gd name="connsiteY4" fmla="*/ 0 h 6861910"/>
              <a:gd name="connsiteX5" fmla="*/ 2547568 w 5963231"/>
              <a:gd name="connsiteY5" fmla="*/ 0 h 6861910"/>
              <a:gd name="connsiteX6" fmla="*/ 2547568 w 5963231"/>
              <a:gd name="connsiteY6" fmla="*/ 387 h 6861910"/>
              <a:gd name="connsiteX7" fmla="*/ 2708832 w 5963231"/>
              <a:gd name="connsiteY7" fmla="*/ 4464 h 6861910"/>
              <a:gd name="connsiteX8" fmla="*/ 5963231 w 5963231"/>
              <a:gd name="connsiteY8" fmla="*/ 3430955 h 6861910"/>
              <a:gd name="connsiteX9" fmla="*/ 2532276 w 5963231"/>
              <a:gd name="connsiteY9" fmla="*/ 6861910 h 6861910"/>
              <a:gd name="connsiteX0" fmla="*/ 2532276 w 5963231"/>
              <a:gd name="connsiteY0" fmla="*/ 6861910 h 6861910"/>
              <a:gd name="connsiteX1" fmla="*/ 0 w 5963231"/>
              <a:gd name="connsiteY1" fmla="*/ 6858000 h 6861910"/>
              <a:gd name="connsiteX2" fmla="*/ 0 w 5963231"/>
              <a:gd name="connsiteY2" fmla="*/ 0 h 6861910"/>
              <a:gd name="connsiteX3" fmla="*/ 2532276 w 5963231"/>
              <a:gd name="connsiteY3" fmla="*/ 0 h 6861910"/>
              <a:gd name="connsiteX4" fmla="*/ 2547568 w 5963231"/>
              <a:gd name="connsiteY4" fmla="*/ 0 h 6861910"/>
              <a:gd name="connsiteX5" fmla="*/ 2547568 w 5963231"/>
              <a:gd name="connsiteY5" fmla="*/ 387 h 6861910"/>
              <a:gd name="connsiteX6" fmla="*/ 2708832 w 5963231"/>
              <a:gd name="connsiteY6" fmla="*/ 4464 h 6861910"/>
              <a:gd name="connsiteX7" fmla="*/ 5963231 w 5963231"/>
              <a:gd name="connsiteY7" fmla="*/ 3430955 h 6861910"/>
              <a:gd name="connsiteX8" fmla="*/ 2532276 w 5963231"/>
              <a:gd name="connsiteY8" fmla="*/ 6861910 h 686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63231" h="6861910">
                <a:moveTo>
                  <a:pt x="2532276" y="6861910"/>
                </a:moveTo>
                <a:lnTo>
                  <a:pt x="0" y="6858000"/>
                </a:lnTo>
                <a:lnTo>
                  <a:pt x="0" y="0"/>
                </a:lnTo>
                <a:lnTo>
                  <a:pt x="2532276" y="0"/>
                </a:lnTo>
                <a:lnTo>
                  <a:pt x="2547568" y="0"/>
                </a:lnTo>
                <a:lnTo>
                  <a:pt x="2547568" y="387"/>
                </a:lnTo>
                <a:lnTo>
                  <a:pt x="2708832" y="4464"/>
                </a:lnTo>
                <a:cubicBezTo>
                  <a:pt x="4521646" y="96356"/>
                  <a:pt x="5963231" y="1595306"/>
                  <a:pt x="5963231" y="3430955"/>
                </a:cubicBezTo>
                <a:cubicBezTo>
                  <a:pt x="5963231" y="5325819"/>
                  <a:pt x="4427140" y="6861910"/>
                  <a:pt x="2532276" y="6861910"/>
                </a:cubicBezTo>
                <a:close/>
              </a:path>
            </a:pathLst>
          </a:custGeom>
          <a:ln w="31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extBox 1">
            <a:extLst>
              <a:ext uri="{FF2B5EF4-FFF2-40B4-BE49-F238E27FC236}">
                <a16:creationId xmlns:a16="http://schemas.microsoft.com/office/drawing/2014/main" id="{08EDD7D6-1495-82E1-9E8F-092515B82BCE}"/>
              </a:ext>
            </a:extLst>
          </p:cNvPr>
          <p:cNvSpPr txBox="1"/>
          <p:nvPr/>
        </p:nvSpPr>
        <p:spPr>
          <a:xfrm>
            <a:off x="4800600" y="685800"/>
            <a:ext cx="7290485" cy="5480866"/>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nSpc>
                <a:spcPct val="110000"/>
              </a:lnSpc>
              <a:spcAft>
                <a:spcPts val="600"/>
              </a:spcAft>
              <a:buClr>
                <a:schemeClr val="accent5"/>
              </a:buClr>
            </a:pPr>
            <a:r>
              <a:rPr lang="en-US" sz="1900" b="1">
                <a:solidFill>
                  <a:schemeClr val="tx2"/>
                </a:solidFill>
                <a:latin typeface="Times New Roman"/>
                <a:cs typeface="Times New Roman"/>
              </a:rPr>
              <a:t>Data Preprocessing:</a:t>
            </a:r>
            <a:endParaRPr lang="en-US" sz="1900">
              <a:solidFill>
                <a:schemeClr val="tx2"/>
              </a:solidFill>
              <a:latin typeface="Times New Roman"/>
              <a:cs typeface="Times New Roman"/>
            </a:endParaRPr>
          </a:p>
          <a:p>
            <a:pPr marL="285750" indent="-228600">
              <a:lnSpc>
                <a:spcPct val="110000"/>
              </a:lnSpc>
              <a:spcAft>
                <a:spcPts val="600"/>
              </a:spcAft>
              <a:buClr>
                <a:schemeClr val="accent5"/>
              </a:buClr>
              <a:buFont typeface="Arial" panose="020B0604020202020204" pitchFamily="34" charset="0"/>
              <a:buChar char="•"/>
            </a:pPr>
            <a:r>
              <a:rPr lang="en-US" sz="1700" b="1">
                <a:solidFill>
                  <a:schemeClr val="tx2"/>
                </a:solidFill>
                <a:latin typeface="Times New Roman"/>
                <a:cs typeface="Times New Roman"/>
              </a:rPr>
              <a:t>Importing Libraries</a:t>
            </a:r>
            <a:r>
              <a:rPr lang="en-US" sz="1700">
                <a:solidFill>
                  <a:schemeClr val="tx2"/>
                </a:solidFill>
                <a:latin typeface="Times New Roman"/>
                <a:cs typeface="Times New Roman"/>
              </a:rPr>
              <a:t>: Libraries like </a:t>
            </a:r>
            <a:r>
              <a:rPr lang="en-US" sz="1700" b="1">
                <a:solidFill>
                  <a:schemeClr val="tx2"/>
                </a:solidFill>
                <a:latin typeface="Times New Roman"/>
                <a:cs typeface="Times New Roman"/>
              </a:rPr>
              <a:t>pandas</a:t>
            </a:r>
            <a:r>
              <a:rPr lang="en-US" sz="1700">
                <a:solidFill>
                  <a:schemeClr val="tx2"/>
                </a:solidFill>
                <a:latin typeface="Times New Roman"/>
                <a:cs typeface="Times New Roman"/>
              </a:rPr>
              <a:t>, </a:t>
            </a:r>
            <a:r>
              <a:rPr lang="en-US" sz="1700" b="1" err="1">
                <a:solidFill>
                  <a:schemeClr val="tx2"/>
                </a:solidFill>
                <a:latin typeface="Times New Roman"/>
                <a:cs typeface="Times New Roman"/>
              </a:rPr>
              <a:t>numpy</a:t>
            </a:r>
            <a:r>
              <a:rPr lang="en-US" sz="1700">
                <a:solidFill>
                  <a:schemeClr val="tx2"/>
                </a:solidFill>
                <a:latin typeface="Times New Roman"/>
                <a:cs typeface="Times New Roman"/>
              </a:rPr>
              <a:t>, and </a:t>
            </a:r>
            <a:r>
              <a:rPr lang="en-US" sz="1700" b="1">
                <a:solidFill>
                  <a:schemeClr val="tx2"/>
                </a:solidFill>
                <a:latin typeface="Times New Roman"/>
                <a:cs typeface="Times New Roman"/>
              </a:rPr>
              <a:t>matplotlib</a:t>
            </a:r>
            <a:r>
              <a:rPr lang="en-US" sz="1700">
                <a:solidFill>
                  <a:schemeClr val="tx2"/>
                </a:solidFill>
                <a:latin typeface="Times New Roman"/>
                <a:cs typeface="Times New Roman"/>
              </a:rPr>
              <a:t> are imported, indicating plans for data manipulation, numerical operations, and visualization.</a:t>
            </a:r>
          </a:p>
          <a:p>
            <a:pPr marL="285750" indent="-228600">
              <a:lnSpc>
                <a:spcPct val="110000"/>
              </a:lnSpc>
              <a:spcAft>
                <a:spcPts val="600"/>
              </a:spcAft>
              <a:buClr>
                <a:schemeClr val="accent5"/>
              </a:buClr>
              <a:buFont typeface="Arial" panose="020B0604020202020204" pitchFamily="34" charset="0"/>
              <a:buChar char="•"/>
            </a:pPr>
            <a:r>
              <a:rPr lang="en-US" sz="1700" b="1">
                <a:solidFill>
                  <a:schemeClr val="tx2"/>
                </a:solidFill>
                <a:latin typeface="Times New Roman"/>
                <a:cs typeface="Times New Roman"/>
              </a:rPr>
              <a:t>Initial Data Inspection</a:t>
            </a:r>
            <a:r>
              <a:rPr lang="en-US" sz="1700">
                <a:solidFill>
                  <a:schemeClr val="tx2"/>
                </a:solidFill>
                <a:latin typeface="Times New Roman"/>
                <a:cs typeface="Times New Roman"/>
              </a:rPr>
              <a:t>: The dataset is previewed using methods like </a:t>
            </a:r>
            <a:r>
              <a:rPr lang="en-US" sz="1700" b="1">
                <a:solidFill>
                  <a:schemeClr val="tx2"/>
                </a:solidFill>
                <a:latin typeface="Times New Roman"/>
                <a:cs typeface="Times New Roman"/>
              </a:rPr>
              <a:t>.head()</a:t>
            </a:r>
            <a:r>
              <a:rPr lang="en-US" sz="1700">
                <a:solidFill>
                  <a:schemeClr val="tx2"/>
                </a:solidFill>
                <a:latin typeface="Times New Roman"/>
                <a:cs typeface="Times New Roman"/>
              </a:rPr>
              <a:t> to understand its structure and identify potential issues.</a:t>
            </a:r>
          </a:p>
          <a:p>
            <a:pPr marL="285750" indent="-228600">
              <a:lnSpc>
                <a:spcPct val="110000"/>
              </a:lnSpc>
              <a:spcAft>
                <a:spcPts val="600"/>
              </a:spcAft>
              <a:buClr>
                <a:schemeClr val="accent5"/>
              </a:buClr>
              <a:buFont typeface="Arial" panose="020B0604020202020204" pitchFamily="34" charset="0"/>
              <a:buChar char="•"/>
            </a:pPr>
            <a:r>
              <a:rPr lang="en-US" sz="1700" b="1">
                <a:solidFill>
                  <a:schemeClr val="tx2"/>
                </a:solidFill>
                <a:latin typeface="Times New Roman"/>
                <a:cs typeface="Times New Roman"/>
              </a:rPr>
              <a:t>Data Type Conversion</a:t>
            </a:r>
            <a:r>
              <a:rPr lang="en-US" sz="1700">
                <a:solidFill>
                  <a:schemeClr val="tx2"/>
                </a:solidFill>
                <a:latin typeface="Times New Roman"/>
                <a:cs typeface="Times New Roman"/>
              </a:rPr>
              <a:t>: Conversion of data types (e.g., </a:t>
            </a:r>
            <a:r>
              <a:rPr lang="en-US" sz="1700" b="1" err="1">
                <a:solidFill>
                  <a:schemeClr val="tx2"/>
                </a:solidFill>
                <a:latin typeface="Times New Roman"/>
                <a:cs typeface="Times New Roman"/>
              </a:rPr>
              <a:t>astype</a:t>
            </a:r>
            <a:r>
              <a:rPr lang="en-US" sz="1700" b="1">
                <a:solidFill>
                  <a:schemeClr val="tx2"/>
                </a:solidFill>
                <a:latin typeface="Times New Roman"/>
                <a:cs typeface="Times New Roman"/>
              </a:rPr>
              <a:t>(float)</a:t>
            </a:r>
            <a:r>
              <a:rPr lang="en-US" sz="1700">
                <a:solidFill>
                  <a:schemeClr val="tx2"/>
                </a:solidFill>
                <a:latin typeface="Times New Roman"/>
                <a:cs typeface="Times New Roman"/>
              </a:rPr>
              <a:t> for numerical analysis) ensures consistency in operations.</a:t>
            </a:r>
          </a:p>
          <a:p>
            <a:pPr>
              <a:lnSpc>
                <a:spcPct val="110000"/>
              </a:lnSpc>
              <a:spcAft>
                <a:spcPts val="600"/>
              </a:spcAft>
              <a:buClr>
                <a:schemeClr val="accent5"/>
              </a:buClr>
            </a:pPr>
            <a:r>
              <a:rPr lang="en-US" sz="1900" b="1">
                <a:solidFill>
                  <a:schemeClr val="tx2"/>
                </a:solidFill>
                <a:latin typeface="Times New Roman"/>
                <a:cs typeface="Times New Roman"/>
              </a:rPr>
              <a:t>Managing Null Values:</a:t>
            </a:r>
          </a:p>
          <a:p>
            <a:pPr marL="285750" indent="-228600">
              <a:lnSpc>
                <a:spcPct val="110000"/>
              </a:lnSpc>
              <a:spcAft>
                <a:spcPts val="600"/>
              </a:spcAft>
              <a:buClr>
                <a:schemeClr val="accent5"/>
              </a:buClr>
              <a:buFont typeface="Arial" panose="020B0604020202020204" pitchFamily="34" charset="0"/>
              <a:buChar char="•"/>
            </a:pPr>
            <a:r>
              <a:rPr lang="en-US" sz="1700" b="1">
                <a:solidFill>
                  <a:schemeClr val="tx2"/>
                </a:solidFill>
                <a:latin typeface="Times New Roman"/>
                <a:cs typeface="Times New Roman"/>
              </a:rPr>
              <a:t>Identifying Nulls</a:t>
            </a:r>
            <a:r>
              <a:rPr lang="en-US" sz="1700">
                <a:solidFill>
                  <a:schemeClr val="tx2"/>
                </a:solidFill>
                <a:latin typeface="Times New Roman"/>
                <a:cs typeface="Times New Roman"/>
              </a:rPr>
              <a:t>: Inspection of nulls is performed using </a:t>
            </a:r>
            <a:r>
              <a:rPr lang="en-US" sz="1700" b="1" err="1">
                <a:solidFill>
                  <a:schemeClr val="tx2"/>
                </a:solidFill>
                <a:latin typeface="Times New Roman"/>
                <a:cs typeface="Times New Roman"/>
              </a:rPr>
              <a:t>df.isnull</a:t>
            </a:r>
            <a:r>
              <a:rPr lang="en-US" sz="1700" b="1">
                <a:solidFill>
                  <a:schemeClr val="tx2"/>
                </a:solidFill>
                <a:latin typeface="Times New Roman"/>
                <a:cs typeface="Times New Roman"/>
              </a:rPr>
              <a:t>().sum()</a:t>
            </a:r>
            <a:r>
              <a:rPr lang="en-US" sz="1700">
                <a:solidFill>
                  <a:schemeClr val="tx2"/>
                </a:solidFill>
                <a:latin typeface="Times New Roman"/>
                <a:cs typeface="Times New Roman"/>
              </a:rPr>
              <a:t>, which identifies columns with missing values and their counts.</a:t>
            </a:r>
          </a:p>
          <a:p>
            <a:pPr marL="285750" indent="-228600">
              <a:lnSpc>
                <a:spcPct val="110000"/>
              </a:lnSpc>
              <a:spcAft>
                <a:spcPts val="600"/>
              </a:spcAft>
              <a:buClr>
                <a:schemeClr val="accent5"/>
              </a:buClr>
              <a:buFont typeface="Arial" panose="020B0604020202020204" pitchFamily="34" charset="0"/>
              <a:buChar char="•"/>
            </a:pPr>
            <a:r>
              <a:rPr lang="en-US" sz="1700" b="1">
                <a:solidFill>
                  <a:schemeClr val="tx2"/>
                </a:solidFill>
                <a:latin typeface="Times New Roman"/>
                <a:cs typeface="Times New Roman"/>
              </a:rPr>
              <a:t>Handling Nulls in SQL Queries</a:t>
            </a:r>
            <a:r>
              <a:rPr lang="en-US" sz="1700">
                <a:solidFill>
                  <a:schemeClr val="tx2"/>
                </a:solidFill>
                <a:latin typeface="Times New Roman"/>
                <a:cs typeface="Times New Roman"/>
              </a:rPr>
              <a:t>: Filters like IS NOT NULL are used in SQL queries to exclude rows with missing values during data retrieval.</a:t>
            </a:r>
          </a:p>
        </p:txBody>
      </p:sp>
      <p:sp>
        <p:nvSpPr>
          <p:cNvPr id="4" name="Slide Number Placeholder 3">
            <a:extLst>
              <a:ext uri="{FF2B5EF4-FFF2-40B4-BE49-F238E27FC236}">
                <a16:creationId xmlns:a16="http://schemas.microsoft.com/office/drawing/2014/main" id="{33E45075-5B14-CE29-6798-6B499E67E94A}"/>
              </a:ext>
            </a:extLst>
          </p:cNvPr>
          <p:cNvSpPr>
            <a:spLocks noGrp="1"/>
          </p:cNvSpPr>
          <p:nvPr>
            <p:ph type="sldNum" sz="quarter" idx="4"/>
          </p:nvPr>
        </p:nvSpPr>
        <p:spPr>
          <a:xfrm>
            <a:off x="11391152" y="6434524"/>
            <a:ext cx="693261" cy="365125"/>
          </a:xfrm>
        </p:spPr>
        <p:txBody>
          <a:bodyPr vert="horz" lIns="91440" tIns="45720" rIns="91440" bIns="45720" rtlCol="0" anchor="ctr">
            <a:normAutofit/>
          </a:bodyPr>
          <a:lstStyle/>
          <a:p>
            <a:pPr algn="r">
              <a:lnSpc>
                <a:spcPct val="90000"/>
              </a:lnSpc>
              <a:spcAft>
                <a:spcPts val="600"/>
              </a:spcAft>
            </a:pPr>
            <a:fld id="{08AB70BE-1769-45B8-85A6-0C837432C7E6}" type="slidenum">
              <a:rPr lang="en-US" sz="1900">
                <a:solidFill>
                  <a:schemeClr val="accent2"/>
                </a:solidFill>
              </a:rPr>
              <a:pPr algn="r">
                <a:lnSpc>
                  <a:spcPct val="90000"/>
                </a:lnSpc>
                <a:spcAft>
                  <a:spcPts val="600"/>
                </a:spcAft>
              </a:pPr>
              <a:t>14</a:t>
            </a:fld>
            <a:endParaRPr lang="en-US" sz="1900">
              <a:solidFill>
                <a:schemeClr val="accent2"/>
              </a:solidFill>
            </a:endParaRPr>
          </a:p>
        </p:txBody>
      </p:sp>
    </p:spTree>
    <p:extLst>
      <p:ext uri="{BB962C8B-B14F-4D97-AF65-F5344CB8AC3E}">
        <p14:creationId xmlns:p14="http://schemas.microsoft.com/office/powerpoint/2010/main" val="14989792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18EBC4E-E846-C868-C08D-A3537515B55A}"/>
              </a:ext>
            </a:extLst>
          </p:cNvPr>
          <p:cNvSpPr>
            <a:spLocks noGrp="1"/>
          </p:cNvSpPr>
          <p:nvPr>
            <p:ph type="sldNum" sz="quarter" idx="4"/>
          </p:nvPr>
        </p:nvSpPr>
        <p:spPr/>
        <p:txBody>
          <a:bodyPr/>
          <a:lstStyle/>
          <a:p>
            <a:fld id="{08AB70BE-1769-45B8-85A6-0C837432C7E6}" type="slidenum">
              <a:rPr lang="en-US" smtClean="0"/>
              <a:pPr/>
              <a:t>15</a:t>
            </a:fld>
            <a:endParaRPr lang="en-US"/>
          </a:p>
        </p:txBody>
      </p:sp>
      <p:pic>
        <p:nvPicPr>
          <p:cNvPr id="5" name="Picture 4" descr="A screenshot of a medical report&#10;&#10;Description automatically generated">
            <a:extLst>
              <a:ext uri="{FF2B5EF4-FFF2-40B4-BE49-F238E27FC236}">
                <a16:creationId xmlns:a16="http://schemas.microsoft.com/office/drawing/2014/main" id="{FC42C410-D6A0-2B8C-2B05-E429320E5F9D}"/>
              </a:ext>
            </a:extLst>
          </p:cNvPr>
          <p:cNvPicPr>
            <a:picLocks noChangeAspect="1"/>
          </p:cNvPicPr>
          <p:nvPr/>
        </p:nvPicPr>
        <p:blipFill>
          <a:blip r:embed="rId2"/>
          <a:stretch>
            <a:fillRect/>
          </a:stretch>
        </p:blipFill>
        <p:spPr>
          <a:xfrm>
            <a:off x="1112108" y="84306"/>
            <a:ext cx="9586783" cy="5896497"/>
          </a:xfrm>
          <a:prstGeom prst="rect">
            <a:avLst/>
          </a:prstGeom>
        </p:spPr>
      </p:pic>
    </p:spTree>
    <p:extLst>
      <p:ext uri="{BB962C8B-B14F-4D97-AF65-F5344CB8AC3E}">
        <p14:creationId xmlns:p14="http://schemas.microsoft.com/office/powerpoint/2010/main" val="8864956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6" name="Picture 45" descr="A screenshot of a computer&#10;&#10;Description automatically generated">
            <a:extLst>
              <a:ext uri="{FF2B5EF4-FFF2-40B4-BE49-F238E27FC236}">
                <a16:creationId xmlns:a16="http://schemas.microsoft.com/office/drawing/2014/main" id="{6A024F67-5B70-CB6B-0F63-20F37BB129A1}"/>
              </a:ext>
            </a:extLst>
          </p:cNvPr>
          <p:cNvPicPr>
            <a:picLocks noChangeAspect="1"/>
          </p:cNvPicPr>
          <p:nvPr/>
        </p:nvPicPr>
        <p:blipFill>
          <a:blip r:embed="rId3"/>
          <a:srcRect l="6914" r="-247"/>
          <a:stretch/>
        </p:blipFill>
        <p:spPr>
          <a:xfrm>
            <a:off x="484632" y="1416137"/>
            <a:ext cx="3517119" cy="4019579"/>
          </a:xfrm>
          <a:prstGeom prst="rect">
            <a:avLst/>
          </a:prstGeom>
        </p:spPr>
      </p:pic>
      <p:cxnSp>
        <p:nvCxnSpPr>
          <p:cNvPr id="99" name="Straight Connector 98">
            <a:extLst>
              <a:ext uri="{FF2B5EF4-FFF2-40B4-BE49-F238E27FC236}">
                <a16:creationId xmlns:a16="http://schemas.microsoft.com/office/drawing/2014/main" id="{DCD67800-37AC-4E14-89B0-F79DCB3FB86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165600" y="1573887"/>
            <a:ext cx="0" cy="3710227"/>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38" name="Picture 37" descr="A screenshot of a computer&#10;&#10;Description automatically generated">
            <a:extLst>
              <a:ext uri="{FF2B5EF4-FFF2-40B4-BE49-F238E27FC236}">
                <a16:creationId xmlns:a16="http://schemas.microsoft.com/office/drawing/2014/main" id="{01ACB20D-D6B3-96E6-134A-8A60128E0494}"/>
              </a:ext>
            </a:extLst>
          </p:cNvPr>
          <p:cNvPicPr>
            <a:picLocks noChangeAspect="1"/>
          </p:cNvPicPr>
          <p:nvPr/>
        </p:nvPicPr>
        <p:blipFill>
          <a:blip r:embed="rId4"/>
          <a:srcRect l="13347" r="4723"/>
          <a:stretch/>
        </p:blipFill>
        <p:spPr>
          <a:xfrm>
            <a:off x="4310676" y="1510027"/>
            <a:ext cx="3537345" cy="3831799"/>
          </a:xfrm>
          <a:prstGeom prst="rect">
            <a:avLst/>
          </a:prstGeom>
        </p:spPr>
      </p:pic>
      <p:cxnSp>
        <p:nvCxnSpPr>
          <p:cNvPr id="100" name="Straight Connector 99">
            <a:extLst>
              <a:ext uri="{FF2B5EF4-FFF2-40B4-BE49-F238E27FC236}">
                <a16:creationId xmlns:a16="http://schemas.microsoft.com/office/drawing/2014/main" id="{20F1788F-A5AE-4188-8274-F7F2E3833EC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995920" y="1573887"/>
            <a:ext cx="0" cy="3710227"/>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49" name="Picture 48" descr="A screenshot of a computer&#10;&#10;Description automatically generated">
            <a:extLst>
              <a:ext uri="{FF2B5EF4-FFF2-40B4-BE49-F238E27FC236}">
                <a16:creationId xmlns:a16="http://schemas.microsoft.com/office/drawing/2014/main" id="{2923A8C9-5C9D-3E37-2422-E395073B51AE}"/>
              </a:ext>
            </a:extLst>
          </p:cNvPr>
          <p:cNvPicPr>
            <a:picLocks noChangeAspect="1"/>
          </p:cNvPicPr>
          <p:nvPr/>
        </p:nvPicPr>
        <p:blipFill>
          <a:blip r:embed="rId5"/>
          <a:srcRect l="9378" r="11534"/>
          <a:stretch/>
        </p:blipFill>
        <p:spPr>
          <a:xfrm>
            <a:off x="8162336" y="1269086"/>
            <a:ext cx="3517120" cy="4313683"/>
          </a:xfrm>
          <a:prstGeom prst="rect">
            <a:avLst/>
          </a:prstGeom>
        </p:spPr>
      </p:pic>
      <p:sp>
        <p:nvSpPr>
          <p:cNvPr id="3" name="Slide Number Placeholder 2">
            <a:extLst>
              <a:ext uri="{FF2B5EF4-FFF2-40B4-BE49-F238E27FC236}">
                <a16:creationId xmlns:a16="http://schemas.microsoft.com/office/drawing/2014/main" id="{79E97A5F-8A74-2493-9B0C-E5376396F1B7}"/>
              </a:ext>
            </a:extLst>
          </p:cNvPr>
          <p:cNvSpPr>
            <a:spLocks noGrp="1"/>
          </p:cNvSpPr>
          <p:nvPr>
            <p:ph type="sldNum" sz="quarter" idx="4"/>
          </p:nvPr>
        </p:nvSpPr>
        <p:spPr>
          <a:xfrm>
            <a:off x="8610600" y="6356350"/>
            <a:ext cx="2743200" cy="365125"/>
          </a:xfrm>
        </p:spPr>
        <p:txBody>
          <a:bodyPr vert="horz" lIns="91440" tIns="45720" rIns="91440" bIns="45720" rtlCol="0" anchor="ctr">
            <a:normAutofit/>
          </a:bodyPr>
          <a:lstStyle/>
          <a:p>
            <a:pPr algn="r">
              <a:spcAft>
                <a:spcPts val="600"/>
              </a:spcAft>
            </a:pPr>
            <a:fld id="{08AB70BE-1769-45B8-85A6-0C837432C7E6}" type="slidenum">
              <a:rPr lang="en-US">
                <a:solidFill>
                  <a:schemeClr val="tx1">
                    <a:tint val="75000"/>
                  </a:schemeClr>
                </a:solidFill>
                <a:latin typeface="+mn-lt"/>
              </a:rPr>
              <a:pPr algn="r">
                <a:spcAft>
                  <a:spcPts val="600"/>
                </a:spcAft>
              </a:pPr>
              <a:t>16</a:t>
            </a:fld>
            <a:endParaRPr lang="en-US">
              <a:solidFill>
                <a:schemeClr val="tx1">
                  <a:tint val="75000"/>
                </a:schemeClr>
              </a:solidFill>
              <a:latin typeface="+mn-lt"/>
            </a:endParaRPr>
          </a:p>
        </p:txBody>
      </p:sp>
    </p:spTree>
    <p:extLst>
      <p:ext uri="{BB962C8B-B14F-4D97-AF65-F5344CB8AC3E}">
        <p14:creationId xmlns:p14="http://schemas.microsoft.com/office/powerpoint/2010/main" val="17488240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7A08E557-10DB-421A-876E-1AE58F8E07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44703" y="3732560"/>
            <a:ext cx="3352193" cy="3125440"/>
          </a:xfrm>
          <a:custGeom>
            <a:avLst/>
            <a:gdLst>
              <a:gd name="connsiteX0" fmla="*/ 0 w 3352193"/>
              <a:gd name="connsiteY0" fmla="*/ 3125374 h 3125440"/>
              <a:gd name="connsiteX1" fmla="*/ 2579 w 3352193"/>
              <a:gd name="connsiteY1" fmla="*/ 3125440 h 3125440"/>
              <a:gd name="connsiteX2" fmla="*/ 0 w 3352193"/>
              <a:gd name="connsiteY2" fmla="*/ 3125440 h 3125440"/>
              <a:gd name="connsiteX3" fmla="*/ 3352193 w 3352193"/>
              <a:gd name="connsiteY3" fmla="*/ 0 h 3125440"/>
              <a:gd name="connsiteX4" fmla="*/ 3352193 w 3352193"/>
              <a:gd name="connsiteY4" fmla="*/ 3125440 h 3125440"/>
              <a:gd name="connsiteX5" fmla="*/ 2579 w 3352193"/>
              <a:gd name="connsiteY5" fmla="*/ 3125440 h 3125440"/>
              <a:gd name="connsiteX6" fmla="*/ 3348685 w 3352193"/>
              <a:gd name="connsiteY6" fmla="*/ 47035 h 3125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52193" h="3125440">
                <a:moveTo>
                  <a:pt x="0" y="3125374"/>
                </a:moveTo>
                <a:lnTo>
                  <a:pt x="2579" y="3125440"/>
                </a:lnTo>
                <a:lnTo>
                  <a:pt x="0" y="3125440"/>
                </a:lnTo>
                <a:close/>
                <a:moveTo>
                  <a:pt x="3352193" y="0"/>
                </a:moveTo>
                <a:lnTo>
                  <a:pt x="3352193" y="3125440"/>
                </a:lnTo>
                <a:lnTo>
                  <a:pt x="2579" y="3125440"/>
                </a:lnTo>
                <a:cubicBezTo>
                  <a:pt x="1744073" y="3125440"/>
                  <a:pt x="3176441" y="1776129"/>
                  <a:pt x="3348685" y="47035"/>
                </a:cubicBezTo>
                <a:close/>
              </a:path>
            </a:pathLst>
          </a:cu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3" name="Rectangle 12">
            <a:extLst>
              <a:ext uri="{FF2B5EF4-FFF2-40B4-BE49-F238E27FC236}">
                <a16:creationId xmlns:a16="http://schemas.microsoft.com/office/drawing/2014/main" id="{6AE74EBA-D2C0-48AE-BC45-68F2A5D409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FB26DDCB-14E3-4156-835C-B9A6A4300C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203942" cy="212896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64D9321D-79AC-AC52-77EE-48647BFA150F}"/>
              </a:ext>
            </a:extLst>
          </p:cNvPr>
          <p:cNvSpPr>
            <a:spLocks noGrp="1"/>
          </p:cNvSpPr>
          <p:nvPr>
            <p:ph type="title"/>
          </p:nvPr>
        </p:nvSpPr>
        <p:spPr>
          <a:xfrm>
            <a:off x="914400" y="591670"/>
            <a:ext cx="9914860" cy="1105648"/>
          </a:xfrm>
        </p:spPr>
        <p:txBody>
          <a:bodyPr vert="horz" lIns="91440" tIns="45720" rIns="91440" bIns="45720" rtlCol="0" anchor="ctr">
            <a:normAutofit/>
          </a:bodyPr>
          <a:lstStyle/>
          <a:p>
            <a:pPr>
              <a:lnSpc>
                <a:spcPct val="100000"/>
              </a:lnSpc>
            </a:pPr>
            <a:r>
              <a:rPr lang="en-US" sz="4400" b="1">
                <a:solidFill>
                  <a:srgbClr val="FFFFFF"/>
                </a:solidFill>
              </a:rPr>
              <a:t>Database Connection</a:t>
            </a:r>
          </a:p>
        </p:txBody>
      </p:sp>
      <p:sp>
        <p:nvSpPr>
          <p:cNvPr id="17" name="Freeform: Shape 16">
            <a:extLst>
              <a:ext uri="{FF2B5EF4-FFF2-40B4-BE49-F238E27FC236}">
                <a16:creationId xmlns:a16="http://schemas.microsoft.com/office/drawing/2014/main" id="{83299DC6-FC4C-47A5-B9DE-DD3011E194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9860295" y="0"/>
            <a:ext cx="2343647" cy="4385568"/>
          </a:xfrm>
          <a:custGeom>
            <a:avLst/>
            <a:gdLst>
              <a:gd name="connsiteX0" fmla="*/ 0 w 2343647"/>
              <a:gd name="connsiteY0" fmla="*/ 0 h 4385568"/>
              <a:gd name="connsiteX1" fmla="*/ 13818 w 2343647"/>
              <a:gd name="connsiteY1" fmla="*/ 0 h 4385568"/>
              <a:gd name="connsiteX2" fmla="*/ 34560 w 2343647"/>
              <a:gd name="connsiteY2" fmla="*/ 141658 h 4385568"/>
              <a:gd name="connsiteX3" fmla="*/ 2208831 w 2343647"/>
              <a:gd name="connsiteY3" fmla="*/ 2118828 h 4385568"/>
              <a:gd name="connsiteX4" fmla="*/ 2343647 w 2343647"/>
              <a:gd name="connsiteY4" fmla="*/ 2125211 h 4385568"/>
              <a:gd name="connsiteX5" fmla="*/ 2208831 w 2343647"/>
              <a:gd name="connsiteY5" fmla="*/ 2131594 h 4385568"/>
              <a:gd name="connsiteX6" fmla="*/ 3143 w 2343647"/>
              <a:gd name="connsiteY6" fmla="*/ 4323325 h 4385568"/>
              <a:gd name="connsiteX7" fmla="*/ 0 w 2343647"/>
              <a:gd name="connsiteY7" fmla="*/ 4385568 h 4385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43647" h="4385568">
                <a:moveTo>
                  <a:pt x="0" y="0"/>
                </a:moveTo>
                <a:lnTo>
                  <a:pt x="13818" y="0"/>
                </a:lnTo>
                <a:lnTo>
                  <a:pt x="34560" y="141658"/>
                </a:lnTo>
                <a:cubicBezTo>
                  <a:pt x="237593" y="1199063"/>
                  <a:pt x="1119361" y="2015131"/>
                  <a:pt x="2208831" y="2118828"/>
                </a:cubicBezTo>
                <a:lnTo>
                  <a:pt x="2343647" y="2125211"/>
                </a:lnTo>
                <a:lnTo>
                  <a:pt x="2208831" y="2131594"/>
                </a:lnTo>
                <a:cubicBezTo>
                  <a:pt x="1046730" y="2242204"/>
                  <a:pt x="120947" y="3163335"/>
                  <a:pt x="3143" y="4323325"/>
                </a:cubicBezTo>
                <a:lnTo>
                  <a:pt x="0" y="4385568"/>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Shape 18">
            <a:extLst>
              <a:ext uri="{FF2B5EF4-FFF2-40B4-BE49-F238E27FC236}">
                <a16:creationId xmlns:a16="http://schemas.microsoft.com/office/drawing/2014/main" id="{A455CAC4-59BE-4CCB-9569-D2A1AAA3AD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9860295" y="0"/>
            <a:ext cx="2343647" cy="4385568"/>
          </a:xfrm>
          <a:custGeom>
            <a:avLst/>
            <a:gdLst>
              <a:gd name="connsiteX0" fmla="*/ 0 w 2343647"/>
              <a:gd name="connsiteY0" fmla="*/ 0 h 4385568"/>
              <a:gd name="connsiteX1" fmla="*/ 13818 w 2343647"/>
              <a:gd name="connsiteY1" fmla="*/ 0 h 4385568"/>
              <a:gd name="connsiteX2" fmla="*/ 34560 w 2343647"/>
              <a:gd name="connsiteY2" fmla="*/ 141658 h 4385568"/>
              <a:gd name="connsiteX3" fmla="*/ 2208831 w 2343647"/>
              <a:gd name="connsiteY3" fmla="*/ 2118828 h 4385568"/>
              <a:gd name="connsiteX4" fmla="*/ 2343647 w 2343647"/>
              <a:gd name="connsiteY4" fmla="*/ 2125211 h 4385568"/>
              <a:gd name="connsiteX5" fmla="*/ 2208831 w 2343647"/>
              <a:gd name="connsiteY5" fmla="*/ 2131594 h 4385568"/>
              <a:gd name="connsiteX6" fmla="*/ 3143 w 2343647"/>
              <a:gd name="connsiteY6" fmla="*/ 4323325 h 4385568"/>
              <a:gd name="connsiteX7" fmla="*/ 0 w 2343647"/>
              <a:gd name="connsiteY7" fmla="*/ 4385568 h 4385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43647" h="4385568">
                <a:moveTo>
                  <a:pt x="0" y="0"/>
                </a:moveTo>
                <a:lnTo>
                  <a:pt x="13818" y="0"/>
                </a:lnTo>
                <a:lnTo>
                  <a:pt x="34560" y="141658"/>
                </a:lnTo>
                <a:cubicBezTo>
                  <a:pt x="237593" y="1199063"/>
                  <a:pt x="1119361" y="2015131"/>
                  <a:pt x="2208831" y="2118828"/>
                </a:cubicBezTo>
                <a:lnTo>
                  <a:pt x="2343647" y="2125211"/>
                </a:lnTo>
                <a:lnTo>
                  <a:pt x="2208831" y="2131594"/>
                </a:lnTo>
                <a:cubicBezTo>
                  <a:pt x="1046730" y="2242204"/>
                  <a:pt x="120947" y="3163335"/>
                  <a:pt x="3143" y="4323325"/>
                </a:cubicBezTo>
                <a:lnTo>
                  <a:pt x="0" y="4385568"/>
                </a:lnTo>
                <a:close/>
              </a:path>
            </a:pathLst>
          </a:custGeom>
          <a:solidFill>
            <a:schemeClr val="accent2">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Slide Number Placeholder 1">
            <a:extLst>
              <a:ext uri="{FF2B5EF4-FFF2-40B4-BE49-F238E27FC236}">
                <a16:creationId xmlns:a16="http://schemas.microsoft.com/office/drawing/2014/main" id="{CD6EE69C-73C8-9D1D-8226-20354262527C}"/>
              </a:ext>
            </a:extLst>
          </p:cNvPr>
          <p:cNvSpPr>
            <a:spLocks noGrp="1"/>
          </p:cNvSpPr>
          <p:nvPr>
            <p:ph type="sldNum" sz="quarter" idx="4"/>
          </p:nvPr>
        </p:nvSpPr>
        <p:spPr>
          <a:xfrm>
            <a:off x="11391152" y="6434524"/>
            <a:ext cx="693261" cy="365125"/>
          </a:xfrm>
        </p:spPr>
        <p:txBody>
          <a:bodyPr vert="horz" lIns="91440" tIns="45720" rIns="91440" bIns="45720" rtlCol="0" anchor="ctr">
            <a:normAutofit/>
          </a:bodyPr>
          <a:lstStyle/>
          <a:p>
            <a:pPr algn="r">
              <a:lnSpc>
                <a:spcPct val="90000"/>
              </a:lnSpc>
              <a:spcAft>
                <a:spcPts val="600"/>
              </a:spcAft>
            </a:pPr>
            <a:fld id="{08AB70BE-1769-45B8-85A6-0C837432C7E6}" type="slidenum">
              <a:rPr lang="en-US" sz="1900">
                <a:solidFill>
                  <a:schemeClr val="accent2"/>
                </a:solidFill>
              </a:rPr>
              <a:pPr algn="r">
                <a:lnSpc>
                  <a:spcPct val="90000"/>
                </a:lnSpc>
                <a:spcAft>
                  <a:spcPts val="600"/>
                </a:spcAft>
              </a:pPr>
              <a:t>17</a:t>
            </a:fld>
            <a:endParaRPr lang="en-US" sz="1900">
              <a:solidFill>
                <a:schemeClr val="accent2"/>
              </a:solidFill>
            </a:endParaRPr>
          </a:p>
        </p:txBody>
      </p:sp>
      <p:graphicFrame>
        <p:nvGraphicFramePr>
          <p:cNvPr id="7" name="Content Placeholder 4">
            <a:extLst>
              <a:ext uri="{FF2B5EF4-FFF2-40B4-BE49-F238E27FC236}">
                <a16:creationId xmlns:a16="http://schemas.microsoft.com/office/drawing/2014/main" id="{0D15A70A-39A9-78CF-178B-FC16C387C541}"/>
              </a:ext>
            </a:extLst>
          </p:cNvPr>
          <p:cNvGraphicFramePr>
            <a:graphicFrameLocks noGrp="1"/>
          </p:cNvGraphicFramePr>
          <p:nvPr>
            <p:ph sz="quarter" idx="11"/>
            <p:extLst>
              <p:ext uri="{D42A27DB-BD31-4B8C-83A1-F6EECF244321}">
                <p14:modId xmlns:p14="http://schemas.microsoft.com/office/powerpoint/2010/main" val="265623724"/>
              </p:ext>
            </p:extLst>
          </p:nvPr>
        </p:nvGraphicFramePr>
        <p:xfrm>
          <a:off x="609600" y="2702257"/>
          <a:ext cx="10972800" cy="34747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5170680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42AD04E-B0C3-A19B-5DDC-ECB871A83850}"/>
              </a:ext>
            </a:extLst>
          </p:cNvPr>
          <p:cNvSpPr>
            <a:spLocks noGrp="1"/>
          </p:cNvSpPr>
          <p:nvPr>
            <p:ph type="sldNum" sz="quarter" idx="4"/>
          </p:nvPr>
        </p:nvSpPr>
        <p:spPr/>
        <p:txBody>
          <a:bodyPr/>
          <a:lstStyle/>
          <a:p>
            <a:fld id="{08AB70BE-1769-45B8-85A6-0C837432C7E6}" type="slidenum">
              <a:rPr lang="en-US" smtClean="0"/>
              <a:pPr/>
              <a:t>18</a:t>
            </a:fld>
            <a:endParaRPr lang="en-US"/>
          </a:p>
        </p:txBody>
      </p:sp>
      <p:pic>
        <p:nvPicPr>
          <p:cNvPr id="6" name="Picture 5" descr="A screenshot of a computer program&#10;&#10;Description automatically generated">
            <a:extLst>
              <a:ext uri="{FF2B5EF4-FFF2-40B4-BE49-F238E27FC236}">
                <a16:creationId xmlns:a16="http://schemas.microsoft.com/office/drawing/2014/main" id="{437FC33C-7E4C-A302-4A88-93262E5FED17}"/>
              </a:ext>
            </a:extLst>
          </p:cNvPr>
          <p:cNvPicPr>
            <a:picLocks noChangeAspect="1"/>
          </p:cNvPicPr>
          <p:nvPr/>
        </p:nvPicPr>
        <p:blipFill>
          <a:blip r:embed="rId3"/>
          <a:stretch>
            <a:fillRect/>
          </a:stretch>
        </p:blipFill>
        <p:spPr>
          <a:xfrm>
            <a:off x="2659923" y="298621"/>
            <a:ext cx="6233723" cy="6384325"/>
          </a:xfrm>
          <a:prstGeom prst="rect">
            <a:avLst/>
          </a:prstGeom>
        </p:spPr>
      </p:pic>
    </p:spTree>
    <p:extLst>
      <p:ext uri="{BB962C8B-B14F-4D97-AF65-F5344CB8AC3E}">
        <p14:creationId xmlns:p14="http://schemas.microsoft.com/office/powerpoint/2010/main" val="16318046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7A08E557-10DB-421A-876E-1AE58F8E07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44703" y="3732560"/>
            <a:ext cx="3352193" cy="3125440"/>
          </a:xfrm>
          <a:custGeom>
            <a:avLst/>
            <a:gdLst>
              <a:gd name="connsiteX0" fmla="*/ 0 w 3352193"/>
              <a:gd name="connsiteY0" fmla="*/ 3125374 h 3125440"/>
              <a:gd name="connsiteX1" fmla="*/ 2579 w 3352193"/>
              <a:gd name="connsiteY1" fmla="*/ 3125440 h 3125440"/>
              <a:gd name="connsiteX2" fmla="*/ 0 w 3352193"/>
              <a:gd name="connsiteY2" fmla="*/ 3125440 h 3125440"/>
              <a:gd name="connsiteX3" fmla="*/ 3352193 w 3352193"/>
              <a:gd name="connsiteY3" fmla="*/ 0 h 3125440"/>
              <a:gd name="connsiteX4" fmla="*/ 3352193 w 3352193"/>
              <a:gd name="connsiteY4" fmla="*/ 3125440 h 3125440"/>
              <a:gd name="connsiteX5" fmla="*/ 2579 w 3352193"/>
              <a:gd name="connsiteY5" fmla="*/ 3125440 h 3125440"/>
              <a:gd name="connsiteX6" fmla="*/ 3348685 w 3352193"/>
              <a:gd name="connsiteY6" fmla="*/ 47035 h 3125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52193" h="3125440">
                <a:moveTo>
                  <a:pt x="0" y="3125374"/>
                </a:moveTo>
                <a:lnTo>
                  <a:pt x="2579" y="3125440"/>
                </a:lnTo>
                <a:lnTo>
                  <a:pt x="0" y="3125440"/>
                </a:lnTo>
                <a:close/>
                <a:moveTo>
                  <a:pt x="3352193" y="0"/>
                </a:moveTo>
                <a:lnTo>
                  <a:pt x="3352193" y="3125440"/>
                </a:lnTo>
                <a:lnTo>
                  <a:pt x="2579" y="3125440"/>
                </a:lnTo>
                <a:cubicBezTo>
                  <a:pt x="1744073" y="3125440"/>
                  <a:pt x="3176441" y="1776129"/>
                  <a:pt x="3348685" y="47035"/>
                </a:cubicBezTo>
                <a:close/>
              </a:path>
            </a:pathLst>
          </a:cu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7" name="Rectangle 6">
            <a:extLst>
              <a:ext uri="{FF2B5EF4-FFF2-40B4-BE49-F238E27FC236}">
                <a16:creationId xmlns:a16="http://schemas.microsoft.com/office/drawing/2014/main" id="{DADB9A0B-5BEE-4811-B9BE-434966B3DD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Different Hand Drawn Graphs">
            <a:extLst>
              <a:ext uri="{FF2B5EF4-FFF2-40B4-BE49-F238E27FC236}">
                <a16:creationId xmlns:a16="http://schemas.microsoft.com/office/drawing/2014/main" id="{9F1F0B47-0013-BC18-1757-1D89BC0C29D0}"/>
              </a:ext>
            </a:extLst>
          </p:cNvPr>
          <p:cNvPicPr>
            <a:picLocks noChangeAspect="1"/>
          </p:cNvPicPr>
          <p:nvPr>
            <a:videoFile r:link="rId2"/>
            <p:extLst>
              <p:ext uri="{DAA4B4D4-6D71-4841-9C94-3DE7FCFB9230}">
                <p14:media xmlns:p14="http://schemas.microsoft.com/office/powerpoint/2010/main" r:embed="rId1"/>
              </p:ext>
            </p:extLst>
          </p:nvPr>
        </p:nvPicPr>
        <p:blipFill>
          <a:blip r:embed="rId4"/>
          <a:srcRect t="228" r="6243" b="6243"/>
          <a:stretch/>
        </p:blipFill>
        <p:spPr>
          <a:xfrm>
            <a:off x="-29672" y="10"/>
            <a:ext cx="12221671" cy="6857989"/>
          </a:xfrm>
          <a:prstGeom prst="rect">
            <a:avLst/>
          </a:prstGeom>
        </p:spPr>
      </p:pic>
      <p:sp>
        <p:nvSpPr>
          <p:cNvPr id="10" name="Freeform: Shape 9">
            <a:extLst>
              <a:ext uri="{FF2B5EF4-FFF2-40B4-BE49-F238E27FC236}">
                <a16:creationId xmlns:a16="http://schemas.microsoft.com/office/drawing/2014/main" id="{86FAFD5A-982D-4A23-BE62-6332580A8D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9673" y="-7875"/>
            <a:ext cx="3352193" cy="3125440"/>
          </a:xfrm>
          <a:custGeom>
            <a:avLst/>
            <a:gdLst>
              <a:gd name="connsiteX0" fmla="*/ 0 w 3352193"/>
              <a:gd name="connsiteY0" fmla="*/ 3125374 h 3125440"/>
              <a:gd name="connsiteX1" fmla="*/ 2579 w 3352193"/>
              <a:gd name="connsiteY1" fmla="*/ 3125440 h 3125440"/>
              <a:gd name="connsiteX2" fmla="*/ 0 w 3352193"/>
              <a:gd name="connsiteY2" fmla="*/ 3125440 h 3125440"/>
              <a:gd name="connsiteX3" fmla="*/ 3352193 w 3352193"/>
              <a:gd name="connsiteY3" fmla="*/ 0 h 3125440"/>
              <a:gd name="connsiteX4" fmla="*/ 3352193 w 3352193"/>
              <a:gd name="connsiteY4" fmla="*/ 3125440 h 3125440"/>
              <a:gd name="connsiteX5" fmla="*/ 2579 w 3352193"/>
              <a:gd name="connsiteY5" fmla="*/ 3125440 h 3125440"/>
              <a:gd name="connsiteX6" fmla="*/ 3348685 w 3352193"/>
              <a:gd name="connsiteY6" fmla="*/ 47035 h 3125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52193" h="3125440">
                <a:moveTo>
                  <a:pt x="0" y="3125374"/>
                </a:moveTo>
                <a:lnTo>
                  <a:pt x="2579" y="3125440"/>
                </a:lnTo>
                <a:lnTo>
                  <a:pt x="0" y="3125440"/>
                </a:lnTo>
                <a:close/>
                <a:moveTo>
                  <a:pt x="3352193" y="0"/>
                </a:moveTo>
                <a:lnTo>
                  <a:pt x="3352193" y="3125440"/>
                </a:lnTo>
                <a:lnTo>
                  <a:pt x="2579" y="3125440"/>
                </a:lnTo>
                <a:cubicBezTo>
                  <a:pt x="1744073" y="3125440"/>
                  <a:pt x="3176441" y="1776129"/>
                  <a:pt x="3348685" y="47035"/>
                </a:cubicBezTo>
                <a:close/>
              </a:path>
            </a:pathLst>
          </a:custGeom>
          <a:solidFill>
            <a:schemeClr val="accent2">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5537EB9A-A190-4BBE-8731-EF4F640D2D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 y="4346192"/>
            <a:ext cx="11582399" cy="2514603"/>
          </a:xfrm>
          <a:custGeom>
            <a:avLst/>
            <a:gdLst>
              <a:gd name="connsiteX0" fmla="*/ 3766723 w 11582399"/>
              <a:gd name="connsiteY0" fmla="*/ 0 h 2514603"/>
              <a:gd name="connsiteX1" fmla="*/ 11582399 w 11582399"/>
              <a:gd name="connsiteY1" fmla="*/ 0 h 2514603"/>
              <a:gd name="connsiteX2" fmla="*/ 11582399 w 11582399"/>
              <a:gd name="connsiteY2" fmla="*/ 2514602 h 2514603"/>
              <a:gd name="connsiteX3" fmla="*/ 8231814 w 11582399"/>
              <a:gd name="connsiteY3" fmla="*/ 2514602 h 2514603"/>
              <a:gd name="connsiteX4" fmla="*/ 8231814 w 11582399"/>
              <a:gd name="connsiteY4" fmla="*/ 2514603 h 2514603"/>
              <a:gd name="connsiteX5" fmla="*/ 0 w 11582399"/>
              <a:gd name="connsiteY5" fmla="*/ 2514603 h 2514603"/>
              <a:gd name="connsiteX6" fmla="*/ 0 w 11582399"/>
              <a:gd name="connsiteY6" fmla="*/ 2453759 h 2514603"/>
              <a:gd name="connsiteX7" fmla="*/ 0 w 11582399"/>
              <a:gd name="connsiteY7" fmla="*/ 2436722 h 2514603"/>
              <a:gd name="connsiteX8" fmla="*/ 861 w 11582399"/>
              <a:gd name="connsiteY8" fmla="*/ 2436722 h 2514603"/>
              <a:gd name="connsiteX9" fmla="*/ 12668 w 11582399"/>
              <a:gd name="connsiteY9" fmla="*/ 2202877 h 2514603"/>
              <a:gd name="connsiteX10" fmla="*/ 2453759 w 11582399"/>
              <a:gd name="connsiteY10" fmla="*/ 1 h 2514603"/>
              <a:gd name="connsiteX11" fmla="*/ 2564348 w 11582399"/>
              <a:gd name="connsiteY11" fmla="*/ 2797 h 2514603"/>
              <a:gd name="connsiteX12" fmla="*/ 3766723 w 11582399"/>
              <a:gd name="connsiteY12" fmla="*/ 2797 h 2514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582399" h="2514603">
                <a:moveTo>
                  <a:pt x="3766723" y="0"/>
                </a:moveTo>
                <a:lnTo>
                  <a:pt x="11582399" y="0"/>
                </a:lnTo>
                <a:lnTo>
                  <a:pt x="11582399" y="2514602"/>
                </a:lnTo>
                <a:lnTo>
                  <a:pt x="8231814" y="2514602"/>
                </a:lnTo>
                <a:lnTo>
                  <a:pt x="8231814" y="2514603"/>
                </a:lnTo>
                <a:lnTo>
                  <a:pt x="0" y="2514603"/>
                </a:lnTo>
                <a:lnTo>
                  <a:pt x="0" y="2453759"/>
                </a:lnTo>
                <a:lnTo>
                  <a:pt x="0" y="2436722"/>
                </a:lnTo>
                <a:lnTo>
                  <a:pt x="861" y="2436722"/>
                </a:lnTo>
                <a:lnTo>
                  <a:pt x="12668" y="2202877"/>
                </a:lnTo>
                <a:cubicBezTo>
                  <a:pt x="138326" y="965555"/>
                  <a:pt x="1183284" y="1"/>
                  <a:pt x="2453759" y="1"/>
                </a:cubicBezTo>
                <a:lnTo>
                  <a:pt x="2564348" y="2797"/>
                </a:lnTo>
                <a:lnTo>
                  <a:pt x="3766723" y="2797"/>
                </a:lnTo>
                <a:close/>
              </a:path>
            </a:pathLst>
          </a:cu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Shape 16">
            <a:extLst>
              <a:ext uri="{FF2B5EF4-FFF2-40B4-BE49-F238E27FC236}">
                <a16:creationId xmlns:a16="http://schemas.microsoft.com/office/drawing/2014/main" id="{EEC0FAB6-9835-4DB8-A338-23665E265F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63394" y="0"/>
            <a:ext cx="4528607" cy="6858000"/>
          </a:xfrm>
          <a:custGeom>
            <a:avLst/>
            <a:gdLst>
              <a:gd name="connsiteX0" fmla="*/ 3611850 w 4528607"/>
              <a:gd name="connsiteY0" fmla="*/ 0 h 6858000"/>
              <a:gd name="connsiteX1" fmla="*/ 4528607 w 4528607"/>
              <a:gd name="connsiteY1" fmla="*/ 0 h 6858000"/>
              <a:gd name="connsiteX2" fmla="*/ 4528607 w 4528607"/>
              <a:gd name="connsiteY2" fmla="*/ 6858000 h 6858000"/>
              <a:gd name="connsiteX3" fmla="*/ 0 w 4528607"/>
              <a:gd name="connsiteY3" fmla="*/ 6858000 h 6858000"/>
              <a:gd name="connsiteX4" fmla="*/ 157749 w 4528607"/>
              <a:gd name="connsiteY4" fmla="*/ 6846005 h 6858000"/>
              <a:gd name="connsiteX5" fmla="*/ 3612770 w 4528607"/>
              <a:gd name="connsiteY5" fmla="*/ 3017366 h 6858000"/>
              <a:gd name="connsiteX6" fmla="*/ 3611350 w 4528607"/>
              <a:gd name="connsiteY6" fmla="*/ 2961216 h 6858000"/>
              <a:gd name="connsiteX7" fmla="*/ 3611850 w 4528607"/>
              <a:gd name="connsiteY7" fmla="*/ 296121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28607" h="6858000">
                <a:moveTo>
                  <a:pt x="3611850" y="0"/>
                </a:moveTo>
                <a:lnTo>
                  <a:pt x="4528607" y="0"/>
                </a:lnTo>
                <a:lnTo>
                  <a:pt x="4528607" y="6858000"/>
                </a:lnTo>
                <a:lnTo>
                  <a:pt x="0" y="6858000"/>
                </a:lnTo>
                <a:lnTo>
                  <a:pt x="157749" y="6846005"/>
                </a:lnTo>
                <a:cubicBezTo>
                  <a:pt x="2098384" y="6648923"/>
                  <a:pt x="3612770" y="5009996"/>
                  <a:pt x="3612770" y="3017366"/>
                </a:cubicBezTo>
                <a:lnTo>
                  <a:pt x="3611350" y="2961216"/>
                </a:lnTo>
                <a:lnTo>
                  <a:pt x="3611850" y="2961216"/>
                </a:lnTo>
                <a:close/>
              </a:path>
            </a:pathLst>
          </a:custGeom>
          <a:solidFill>
            <a:schemeClr val="accent2">
              <a:lumMod val="75000"/>
              <a:alpha val="6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73369A5-6627-5A6C-03C5-F2B902EBD914}"/>
              </a:ext>
            </a:extLst>
          </p:cNvPr>
          <p:cNvSpPr>
            <a:spLocks noGrp="1"/>
          </p:cNvSpPr>
          <p:nvPr>
            <p:ph type="title"/>
          </p:nvPr>
        </p:nvSpPr>
        <p:spPr>
          <a:xfrm>
            <a:off x="1267535" y="4347192"/>
            <a:ext cx="10937165" cy="1453526"/>
          </a:xfrm>
        </p:spPr>
        <p:txBody>
          <a:bodyPr vert="horz" lIns="91440" tIns="45720" rIns="91440" bIns="45720" rtlCol="0" anchor="b">
            <a:normAutofit/>
          </a:bodyPr>
          <a:lstStyle/>
          <a:p>
            <a:pPr>
              <a:lnSpc>
                <a:spcPct val="100000"/>
              </a:lnSpc>
            </a:pPr>
            <a:r>
              <a:rPr lang="en-US" sz="4400">
                <a:solidFill>
                  <a:srgbClr val="FFFFFF"/>
                </a:solidFill>
              </a:rPr>
              <a:t>QUERY &amp; DATA VISUALIZATION</a:t>
            </a:r>
          </a:p>
        </p:txBody>
      </p:sp>
      <p:sp>
        <p:nvSpPr>
          <p:cNvPr id="3" name="Slide Number Placeholder 2">
            <a:extLst>
              <a:ext uri="{FF2B5EF4-FFF2-40B4-BE49-F238E27FC236}">
                <a16:creationId xmlns:a16="http://schemas.microsoft.com/office/drawing/2014/main" id="{D964D37E-8025-732C-0C25-73DBEEA86F15}"/>
              </a:ext>
            </a:extLst>
          </p:cNvPr>
          <p:cNvSpPr>
            <a:spLocks noGrp="1"/>
          </p:cNvSpPr>
          <p:nvPr>
            <p:ph type="sldNum" sz="quarter" idx="12"/>
          </p:nvPr>
        </p:nvSpPr>
        <p:spPr>
          <a:xfrm>
            <a:off x="11391152" y="6433203"/>
            <a:ext cx="702781" cy="367842"/>
          </a:xfrm>
        </p:spPr>
        <p:txBody>
          <a:bodyPr vert="horz" lIns="91440" tIns="45720" rIns="91440" bIns="45720" rtlCol="0" anchor="ctr">
            <a:normAutofit/>
          </a:bodyPr>
          <a:lstStyle/>
          <a:p>
            <a:pPr>
              <a:lnSpc>
                <a:spcPct val="90000"/>
              </a:lnSpc>
              <a:spcAft>
                <a:spcPts val="600"/>
              </a:spcAft>
            </a:pPr>
            <a:fld id="{08AB70BE-1769-45B8-85A6-0C837432C7E6}" type="slidenum">
              <a:rPr lang="en-US" sz="1900"/>
              <a:pPr>
                <a:lnSpc>
                  <a:spcPct val="90000"/>
                </a:lnSpc>
                <a:spcAft>
                  <a:spcPts val="600"/>
                </a:spcAft>
              </a:pPr>
              <a:t>19</a:t>
            </a:fld>
            <a:endParaRPr lang="en-US" sz="1900"/>
          </a:p>
        </p:txBody>
      </p:sp>
    </p:spTree>
    <p:extLst>
      <p:ext uri="{BB962C8B-B14F-4D97-AF65-F5344CB8AC3E}">
        <p14:creationId xmlns:p14="http://schemas.microsoft.com/office/powerpoint/2010/main" val="40731496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7A08E557-10DB-421A-876E-1AE58F8E07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44703" y="3732560"/>
            <a:ext cx="3352193" cy="3125440"/>
          </a:xfrm>
          <a:custGeom>
            <a:avLst/>
            <a:gdLst>
              <a:gd name="connsiteX0" fmla="*/ 0 w 3352193"/>
              <a:gd name="connsiteY0" fmla="*/ 3125374 h 3125440"/>
              <a:gd name="connsiteX1" fmla="*/ 2579 w 3352193"/>
              <a:gd name="connsiteY1" fmla="*/ 3125440 h 3125440"/>
              <a:gd name="connsiteX2" fmla="*/ 0 w 3352193"/>
              <a:gd name="connsiteY2" fmla="*/ 3125440 h 3125440"/>
              <a:gd name="connsiteX3" fmla="*/ 3352193 w 3352193"/>
              <a:gd name="connsiteY3" fmla="*/ 0 h 3125440"/>
              <a:gd name="connsiteX4" fmla="*/ 3352193 w 3352193"/>
              <a:gd name="connsiteY4" fmla="*/ 3125440 h 3125440"/>
              <a:gd name="connsiteX5" fmla="*/ 2579 w 3352193"/>
              <a:gd name="connsiteY5" fmla="*/ 3125440 h 3125440"/>
              <a:gd name="connsiteX6" fmla="*/ 3348685 w 3352193"/>
              <a:gd name="connsiteY6" fmla="*/ 47035 h 3125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52193" h="3125440">
                <a:moveTo>
                  <a:pt x="0" y="3125374"/>
                </a:moveTo>
                <a:lnTo>
                  <a:pt x="2579" y="3125440"/>
                </a:lnTo>
                <a:lnTo>
                  <a:pt x="0" y="3125440"/>
                </a:lnTo>
                <a:close/>
                <a:moveTo>
                  <a:pt x="3352193" y="0"/>
                </a:moveTo>
                <a:lnTo>
                  <a:pt x="3352193" y="3125440"/>
                </a:lnTo>
                <a:lnTo>
                  <a:pt x="2579" y="3125440"/>
                </a:lnTo>
                <a:cubicBezTo>
                  <a:pt x="1744073" y="3125440"/>
                  <a:pt x="3176441" y="1776129"/>
                  <a:pt x="3348685" y="47035"/>
                </a:cubicBezTo>
                <a:close/>
              </a:path>
            </a:pathLst>
          </a:cu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25" name="Rectangle 24">
            <a:extLst>
              <a:ext uri="{FF2B5EF4-FFF2-40B4-BE49-F238E27FC236}">
                <a16:creationId xmlns:a16="http://schemas.microsoft.com/office/drawing/2014/main" id="{D38E59FE-7D5E-44AE-9A51-08FBB00B5D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Digital financial graph">
            <a:extLst>
              <a:ext uri="{FF2B5EF4-FFF2-40B4-BE49-F238E27FC236}">
                <a16:creationId xmlns:a16="http://schemas.microsoft.com/office/drawing/2014/main" id="{386CBBA4-1E34-FFEA-BCE9-6C485EA44A12}"/>
              </a:ext>
            </a:extLst>
          </p:cNvPr>
          <p:cNvPicPr>
            <a:picLocks noChangeAspect="1"/>
          </p:cNvPicPr>
          <p:nvPr/>
        </p:nvPicPr>
        <p:blipFill>
          <a:blip r:embed="rId3"/>
          <a:srcRect l="37285" r="27779"/>
          <a:stretch/>
        </p:blipFill>
        <p:spPr>
          <a:xfrm>
            <a:off x="7924803" y="1"/>
            <a:ext cx="4267197" cy="6870626"/>
          </a:xfrm>
          <a:prstGeom prst="rect">
            <a:avLst/>
          </a:prstGeom>
        </p:spPr>
      </p:pic>
      <p:sp>
        <p:nvSpPr>
          <p:cNvPr id="27" name="Freeform: Shape 26">
            <a:extLst>
              <a:ext uri="{FF2B5EF4-FFF2-40B4-BE49-F238E27FC236}">
                <a16:creationId xmlns:a16="http://schemas.microsoft.com/office/drawing/2014/main" id="{454757A4-999E-4582-917C-9C73BFEA9E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748214" y="3262081"/>
            <a:ext cx="2353172" cy="4863918"/>
          </a:xfrm>
          <a:custGeom>
            <a:avLst/>
            <a:gdLst>
              <a:gd name="connsiteX0" fmla="*/ 2352312 w 2353172"/>
              <a:gd name="connsiteY0" fmla="*/ 0 h 4863918"/>
              <a:gd name="connsiteX1" fmla="*/ 2353172 w 2353172"/>
              <a:gd name="connsiteY1" fmla="*/ 0 h 4863918"/>
              <a:gd name="connsiteX2" fmla="*/ 2353172 w 2353172"/>
              <a:gd name="connsiteY2" fmla="*/ 4863918 h 4863918"/>
              <a:gd name="connsiteX3" fmla="*/ 2352312 w 2353172"/>
              <a:gd name="connsiteY3" fmla="*/ 4863918 h 4863918"/>
              <a:gd name="connsiteX4" fmla="*/ 2340504 w 2353172"/>
              <a:gd name="connsiteY4" fmla="*/ 4630072 h 4863918"/>
              <a:gd name="connsiteX5" fmla="*/ 134816 w 2353172"/>
              <a:gd name="connsiteY5" fmla="*/ 2438342 h 4863918"/>
              <a:gd name="connsiteX6" fmla="*/ 0 w 2353172"/>
              <a:gd name="connsiteY6" fmla="*/ 2431959 h 4863918"/>
              <a:gd name="connsiteX7" fmla="*/ 134816 w 2353172"/>
              <a:gd name="connsiteY7" fmla="*/ 2425576 h 4863918"/>
              <a:gd name="connsiteX8" fmla="*/ 2340504 w 2353172"/>
              <a:gd name="connsiteY8" fmla="*/ 233845 h 4863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53172" h="4863918">
                <a:moveTo>
                  <a:pt x="2352312" y="0"/>
                </a:moveTo>
                <a:lnTo>
                  <a:pt x="2353172" y="0"/>
                </a:lnTo>
                <a:lnTo>
                  <a:pt x="2353172" y="4863918"/>
                </a:lnTo>
                <a:lnTo>
                  <a:pt x="2352312" y="4863918"/>
                </a:lnTo>
                <a:lnTo>
                  <a:pt x="2340504" y="4630072"/>
                </a:lnTo>
                <a:cubicBezTo>
                  <a:pt x="2222700" y="3470082"/>
                  <a:pt x="1296917" y="2548952"/>
                  <a:pt x="134816" y="2438342"/>
                </a:cubicBezTo>
                <a:lnTo>
                  <a:pt x="0" y="2431959"/>
                </a:lnTo>
                <a:lnTo>
                  <a:pt x="134816" y="2425576"/>
                </a:lnTo>
                <a:cubicBezTo>
                  <a:pt x="1296917" y="2314966"/>
                  <a:pt x="2222700" y="1393835"/>
                  <a:pt x="2340504" y="233845"/>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9" name="Freeform: Shape 28">
            <a:extLst>
              <a:ext uri="{FF2B5EF4-FFF2-40B4-BE49-F238E27FC236}">
                <a16:creationId xmlns:a16="http://schemas.microsoft.com/office/drawing/2014/main" id="{1BAE6AD2-77FD-438C-B9EE-3347535CE4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748214" y="3262081"/>
            <a:ext cx="2353172" cy="4863918"/>
          </a:xfrm>
          <a:custGeom>
            <a:avLst/>
            <a:gdLst>
              <a:gd name="connsiteX0" fmla="*/ 2352312 w 2353172"/>
              <a:gd name="connsiteY0" fmla="*/ 0 h 4863918"/>
              <a:gd name="connsiteX1" fmla="*/ 2353172 w 2353172"/>
              <a:gd name="connsiteY1" fmla="*/ 0 h 4863918"/>
              <a:gd name="connsiteX2" fmla="*/ 2353172 w 2353172"/>
              <a:gd name="connsiteY2" fmla="*/ 4863918 h 4863918"/>
              <a:gd name="connsiteX3" fmla="*/ 2352312 w 2353172"/>
              <a:gd name="connsiteY3" fmla="*/ 4863918 h 4863918"/>
              <a:gd name="connsiteX4" fmla="*/ 2340504 w 2353172"/>
              <a:gd name="connsiteY4" fmla="*/ 4630072 h 4863918"/>
              <a:gd name="connsiteX5" fmla="*/ 134816 w 2353172"/>
              <a:gd name="connsiteY5" fmla="*/ 2438342 h 4863918"/>
              <a:gd name="connsiteX6" fmla="*/ 0 w 2353172"/>
              <a:gd name="connsiteY6" fmla="*/ 2431959 h 4863918"/>
              <a:gd name="connsiteX7" fmla="*/ 134816 w 2353172"/>
              <a:gd name="connsiteY7" fmla="*/ 2425576 h 4863918"/>
              <a:gd name="connsiteX8" fmla="*/ 2340504 w 2353172"/>
              <a:gd name="connsiteY8" fmla="*/ 233845 h 4863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53172" h="4863918">
                <a:moveTo>
                  <a:pt x="2352312" y="0"/>
                </a:moveTo>
                <a:lnTo>
                  <a:pt x="2353172" y="0"/>
                </a:lnTo>
                <a:lnTo>
                  <a:pt x="2353172" y="4863918"/>
                </a:lnTo>
                <a:lnTo>
                  <a:pt x="2352312" y="4863918"/>
                </a:lnTo>
                <a:lnTo>
                  <a:pt x="2340504" y="4630072"/>
                </a:lnTo>
                <a:cubicBezTo>
                  <a:pt x="2222700" y="3470082"/>
                  <a:pt x="1296917" y="2548952"/>
                  <a:pt x="134816" y="2438342"/>
                </a:cubicBezTo>
                <a:lnTo>
                  <a:pt x="0" y="2431959"/>
                </a:lnTo>
                <a:lnTo>
                  <a:pt x="134816" y="2425576"/>
                </a:lnTo>
                <a:cubicBezTo>
                  <a:pt x="1296917" y="2314966"/>
                  <a:pt x="2222700" y="1393835"/>
                  <a:pt x="2340504" y="233845"/>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2">
            <a:extLst>
              <a:ext uri="{FF2B5EF4-FFF2-40B4-BE49-F238E27FC236}">
                <a16:creationId xmlns:a16="http://schemas.microsoft.com/office/drawing/2014/main" id="{19504103-6319-C1BA-994F-97D3A9F1AA56}"/>
              </a:ext>
            </a:extLst>
          </p:cNvPr>
          <p:cNvSpPr>
            <a:spLocks noGrp="1"/>
          </p:cNvSpPr>
          <p:nvPr>
            <p:ph type="title"/>
          </p:nvPr>
        </p:nvSpPr>
        <p:spPr>
          <a:xfrm>
            <a:off x="1146314" y="437059"/>
            <a:ext cx="6397496" cy="1544951"/>
          </a:xfrm>
        </p:spPr>
        <p:txBody>
          <a:bodyPr vert="horz" lIns="91440" tIns="45720" rIns="91440" bIns="45720" rtlCol="0" anchor="ctr">
            <a:normAutofit/>
          </a:bodyPr>
          <a:lstStyle/>
          <a:p>
            <a:pPr>
              <a:lnSpc>
                <a:spcPct val="100000"/>
              </a:lnSpc>
            </a:pPr>
            <a:r>
              <a:rPr lang="en-US" sz="4000">
                <a:solidFill>
                  <a:schemeClr val="accent2"/>
                </a:solidFill>
              </a:rPr>
              <a:t>Project Scope</a:t>
            </a:r>
          </a:p>
        </p:txBody>
      </p:sp>
      <p:sp>
        <p:nvSpPr>
          <p:cNvPr id="4" name="Content Placeholder 3">
            <a:extLst>
              <a:ext uri="{FF2B5EF4-FFF2-40B4-BE49-F238E27FC236}">
                <a16:creationId xmlns:a16="http://schemas.microsoft.com/office/drawing/2014/main" id="{3D7927D6-AFA7-348E-8C32-400C1E6F321D}"/>
              </a:ext>
            </a:extLst>
          </p:cNvPr>
          <p:cNvSpPr>
            <a:spLocks noGrp="1"/>
          </p:cNvSpPr>
          <p:nvPr>
            <p:ph sz="quarter" idx="10"/>
          </p:nvPr>
        </p:nvSpPr>
        <p:spPr>
          <a:xfrm>
            <a:off x="130314" y="1812607"/>
            <a:ext cx="7542694" cy="4309140"/>
          </a:xfrm>
        </p:spPr>
        <p:txBody>
          <a:bodyPr vert="horz" lIns="91440" tIns="45720" rIns="91440" bIns="45720" rtlCol="0">
            <a:normAutofit/>
          </a:bodyPr>
          <a:lstStyle/>
          <a:p>
            <a:pPr algn="just">
              <a:lnSpc>
                <a:spcPct val="110000"/>
              </a:lnSpc>
            </a:pPr>
            <a:r>
              <a:rPr lang="en-US" sz="1900">
                <a:latin typeface="Times New Roman"/>
                <a:cs typeface="Times New Roman"/>
              </a:rPr>
              <a:t>The project scope entails developing a comprehensive healthcare management system by integrating a centralized SQL database. This system will efficiently manage patient data, including demographics, medical history, admissions, treatments, and billing, to streamline healthcare processes and enhance decision-making. By leveraging MySQL workbench for data storage, the project ensures scalability, data integrity, and accessibility. Analytical tools, such as Python, will facilitate exploratory data analysis and visualization to uncover trends in patient care. The system is designed to minimize redundancies, optimize hospital operations, and support real-time data querying, thereby improving patient outcomes and organizational efficiency.</a:t>
            </a:r>
            <a:endParaRPr lang="en-US">
              <a:latin typeface="Times New Roman"/>
              <a:cs typeface="Times New Roman"/>
            </a:endParaRPr>
          </a:p>
        </p:txBody>
      </p:sp>
      <p:sp>
        <p:nvSpPr>
          <p:cNvPr id="2" name="Slide Number Placeholder 1">
            <a:extLst>
              <a:ext uri="{FF2B5EF4-FFF2-40B4-BE49-F238E27FC236}">
                <a16:creationId xmlns:a16="http://schemas.microsoft.com/office/drawing/2014/main" id="{991DBFA3-4929-EF34-6EC0-62D2B6817892}"/>
              </a:ext>
            </a:extLst>
          </p:cNvPr>
          <p:cNvSpPr>
            <a:spLocks noGrp="1"/>
          </p:cNvSpPr>
          <p:nvPr>
            <p:ph type="sldNum" sz="quarter" idx="4"/>
          </p:nvPr>
        </p:nvSpPr>
        <p:spPr>
          <a:xfrm>
            <a:off x="11391152" y="6434524"/>
            <a:ext cx="693261" cy="365125"/>
          </a:xfrm>
        </p:spPr>
        <p:txBody>
          <a:bodyPr vert="horz" lIns="91440" tIns="45720" rIns="91440" bIns="45720" rtlCol="0" anchor="ctr">
            <a:normAutofit/>
          </a:bodyPr>
          <a:lstStyle/>
          <a:p>
            <a:pPr algn="r">
              <a:lnSpc>
                <a:spcPct val="90000"/>
              </a:lnSpc>
              <a:spcAft>
                <a:spcPts val="600"/>
              </a:spcAft>
            </a:pPr>
            <a:fld id="{08AB70BE-1769-45B8-85A6-0C837432C7E6}" type="slidenum">
              <a:rPr lang="en-US" sz="1900">
                <a:solidFill>
                  <a:srgbClr val="FFFFFF"/>
                </a:solidFill>
              </a:rPr>
              <a:pPr algn="r">
                <a:lnSpc>
                  <a:spcPct val="90000"/>
                </a:lnSpc>
                <a:spcAft>
                  <a:spcPts val="600"/>
                </a:spcAft>
              </a:pPr>
              <a:t>2</a:t>
            </a:fld>
            <a:endParaRPr lang="en-US" sz="1900">
              <a:solidFill>
                <a:srgbClr val="FFFFFF"/>
              </a:solidFill>
            </a:endParaRPr>
          </a:p>
        </p:txBody>
      </p:sp>
    </p:spTree>
    <p:extLst>
      <p:ext uri="{BB962C8B-B14F-4D97-AF65-F5344CB8AC3E}">
        <p14:creationId xmlns:p14="http://schemas.microsoft.com/office/powerpoint/2010/main" val="25670174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0B510D1-2C69-DA19-EA92-2B0FEE8BE519}"/>
              </a:ext>
            </a:extLst>
          </p:cNvPr>
          <p:cNvSpPr>
            <a:spLocks noGrp="1"/>
          </p:cNvSpPr>
          <p:nvPr>
            <p:ph type="sldNum" sz="quarter" idx="12"/>
          </p:nvPr>
        </p:nvSpPr>
        <p:spPr/>
        <p:txBody>
          <a:bodyPr/>
          <a:lstStyle/>
          <a:p>
            <a:fld id="{08AB70BE-1769-45B8-85A6-0C837432C7E6}" type="slidenum">
              <a:rPr lang="en-US" smtClean="0"/>
              <a:pPr/>
              <a:t>20</a:t>
            </a:fld>
            <a:endParaRPr lang="en-US"/>
          </a:p>
        </p:txBody>
      </p:sp>
      <p:pic>
        <p:nvPicPr>
          <p:cNvPr id="7" name="Picture 6" descr="A screenshot of a computer program">
            <a:extLst>
              <a:ext uri="{FF2B5EF4-FFF2-40B4-BE49-F238E27FC236}">
                <a16:creationId xmlns:a16="http://schemas.microsoft.com/office/drawing/2014/main" id="{50FC9A6E-7DC0-C4CE-1456-20BFFBC824DE}"/>
              </a:ext>
            </a:extLst>
          </p:cNvPr>
          <p:cNvPicPr>
            <a:picLocks noChangeAspect="1"/>
          </p:cNvPicPr>
          <p:nvPr/>
        </p:nvPicPr>
        <p:blipFill>
          <a:blip r:embed="rId2"/>
          <a:stretch>
            <a:fillRect/>
          </a:stretch>
        </p:blipFill>
        <p:spPr>
          <a:xfrm>
            <a:off x="3053721" y="1443912"/>
            <a:ext cx="5946499" cy="3971926"/>
          </a:xfrm>
          <a:prstGeom prst="rect">
            <a:avLst/>
          </a:prstGeom>
        </p:spPr>
      </p:pic>
      <p:sp>
        <p:nvSpPr>
          <p:cNvPr id="6" name="TextBox 5">
            <a:extLst>
              <a:ext uri="{FF2B5EF4-FFF2-40B4-BE49-F238E27FC236}">
                <a16:creationId xmlns:a16="http://schemas.microsoft.com/office/drawing/2014/main" id="{74F6041D-711F-7D62-CB3A-81B134D5D0CD}"/>
              </a:ext>
            </a:extLst>
          </p:cNvPr>
          <p:cNvSpPr txBox="1"/>
          <p:nvPr/>
        </p:nvSpPr>
        <p:spPr>
          <a:xfrm>
            <a:off x="1603179" y="619061"/>
            <a:ext cx="8606878"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latin typeface="Times New Roman"/>
                <a:ea typeface="+mn-lt"/>
                <a:cs typeface="Times New Roman"/>
              </a:rPr>
              <a:t>How many admissions are associated with each medical condition?</a:t>
            </a:r>
            <a:endParaRPr lang="en-US" sz="2400">
              <a:latin typeface="Times New Roman"/>
              <a:cs typeface="Times New Roman"/>
            </a:endParaRPr>
          </a:p>
        </p:txBody>
      </p:sp>
    </p:spTree>
    <p:extLst>
      <p:ext uri="{BB962C8B-B14F-4D97-AF65-F5344CB8AC3E}">
        <p14:creationId xmlns:p14="http://schemas.microsoft.com/office/powerpoint/2010/main" val="30164567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screenshot of a computer program&#10;&#10;Description automatically generated">
            <a:extLst>
              <a:ext uri="{FF2B5EF4-FFF2-40B4-BE49-F238E27FC236}">
                <a16:creationId xmlns:a16="http://schemas.microsoft.com/office/drawing/2014/main" id="{19FA38D0-5F01-4A13-971F-F896F7373F7B}"/>
              </a:ext>
            </a:extLst>
          </p:cNvPr>
          <p:cNvPicPr>
            <a:picLocks noGrp="1" noChangeAspect="1"/>
          </p:cNvPicPr>
          <p:nvPr>
            <p:ph sz="half" idx="1"/>
          </p:nvPr>
        </p:nvPicPr>
        <p:blipFill>
          <a:blip r:embed="rId2"/>
          <a:stretch>
            <a:fillRect/>
          </a:stretch>
        </p:blipFill>
        <p:spPr>
          <a:xfrm>
            <a:off x="905606" y="1951071"/>
            <a:ext cx="5099816" cy="4035978"/>
          </a:xfrm>
        </p:spPr>
      </p:pic>
      <p:pic>
        <p:nvPicPr>
          <p:cNvPr id="7" name="Content Placeholder 6" descr="A screenshot of a computer&#10;&#10;Description automatically generated">
            <a:extLst>
              <a:ext uri="{FF2B5EF4-FFF2-40B4-BE49-F238E27FC236}">
                <a16:creationId xmlns:a16="http://schemas.microsoft.com/office/drawing/2014/main" id="{D81A3999-1689-DD65-3D87-A88A9874762D}"/>
              </a:ext>
            </a:extLst>
          </p:cNvPr>
          <p:cNvPicPr>
            <a:picLocks noGrp="1" noChangeAspect="1"/>
          </p:cNvPicPr>
          <p:nvPr>
            <p:ph sz="half" idx="2"/>
          </p:nvPr>
        </p:nvPicPr>
        <p:blipFill>
          <a:blip r:embed="rId3"/>
          <a:stretch>
            <a:fillRect/>
          </a:stretch>
        </p:blipFill>
        <p:spPr>
          <a:xfrm>
            <a:off x="6617844" y="1950505"/>
            <a:ext cx="4767499" cy="4026184"/>
          </a:xfrm>
        </p:spPr>
      </p:pic>
      <p:sp>
        <p:nvSpPr>
          <p:cNvPr id="5" name="Slide Number Placeholder 4">
            <a:extLst>
              <a:ext uri="{FF2B5EF4-FFF2-40B4-BE49-F238E27FC236}">
                <a16:creationId xmlns:a16="http://schemas.microsoft.com/office/drawing/2014/main" id="{5152408B-4AB5-73F9-76F1-2D513125CBBF}"/>
              </a:ext>
            </a:extLst>
          </p:cNvPr>
          <p:cNvSpPr>
            <a:spLocks noGrp="1"/>
          </p:cNvSpPr>
          <p:nvPr>
            <p:ph type="sldNum" sz="quarter" idx="12"/>
          </p:nvPr>
        </p:nvSpPr>
        <p:spPr/>
        <p:txBody>
          <a:bodyPr/>
          <a:lstStyle/>
          <a:p>
            <a:fld id="{08AB70BE-1769-45B8-85A6-0C837432C7E6}" type="slidenum">
              <a:rPr lang="en-US" smtClean="0"/>
              <a:pPr/>
              <a:t>21</a:t>
            </a:fld>
            <a:endParaRPr lang="en-US"/>
          </a:p>
        </p:txBody>
      </p:sp>
      <p:sp>
        <p:nvSpPr>
          <p:cNvPr id="3" name="TextBox 2">
            <a:extLst>
              <a:ext uri="{FF2B5EF4-FFF2-40B4-BE49-F238E27FC236}">
                <a16:creationId xmlns:a16="http://schemas.microsoft.com/office/drawing/2014/main" id="{8F0801EC-5D72-1A76-1BD8-48F45F30B3D7}"/>
              </a:ext>
            </a:extLst>
          </p:cNvPr>
          <p:cNvSpPr txBox="1"/>
          <p:nvPr/>
        </p:nvSpPr>
        <p:spPr>
          <a:xfrm>
            <a:off x="908957" y="734785"/>
            <a:ext cx="6879771"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latin typeface="Times New Roman"/>
                <a:ea typeface="+mn-lt"/>
                <a:cs typeface="Times New Roman"/>
              </a:rPr>
              <a:t>Which patients have admissions related to diabetes?</a:t>
            </a:r>
            <a:endParaRPr lang="en-US" sz="2400">
              <a:latin typeface="Times New Roman"/>
              <a:cs typeface="Times New Roman"/>
            </a:endParaRPr>
          </a:p>
        </p:txBody>
      </p:sp>
    </p:spTree>
    <p:extLst>
      <p:ext uri="{BB962C8B-B14F-4D97-AF65-F5344CB8AC3E}">
        <p14:creationId xmlns:p14="http://schemas.microsoft.com/office/powerpoint/2010/main" val="21505967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A screenshot of a computer&#10;&#10;Description automatically generated">
            <a:extLst>
              <a:ext uri="{FF2B5EF4-FFF2-40B4-BE49-F238E27FC236}">
                <a16:creationId xmlns:a16="http://schemas.microsoft.com/office/drawing/2014/main" id="{15A8CC70-AE8F-63D4-9083-565F16AFCC91}"/>
              </a:ext>
            </a:extLst>
          </p:cNvPr>
          <p:cNvPicPr>
            <a:picLocks noGrp="1" noChangeAspect="1"/>
          </p:cNvPicPr>
          <p:nvPr>
            <p:ph sz="half" idx="2"/>
          </p:nvPr>
        </p:nvPicPr>
        <p:blipFill>
          <a:blip r:embed="rId2"/>
          <a:stretch>
            <a:fillRect/>
          </a:stretch>
        </p:blipFill>
        <p:spPr>
          <a:xfrm>
            <a:off x="476738" y="1494602"/>
            <a:ext cx="4651393" cy="4373548"/>
          </a:xfrm>
        </p:spPr>
      </p:pic>
      <p:pic>
        <p:nvPicPr>
          <p:cNvPr id="9" name="Content Placeholder 8" descr="A screenshot of a computer program&#10;&#10;Description automatically generated">
            <a:extLst>
              <a:ext uri="{FF2B5EF4-FFF2-40B4-BE49-F238E27FC236}">
                <a16:creationId xmlns:a16="http://schemas.microsoft.com/office/drawing/2014/main" id="{A8D2D519-7831-0C52-1325-CB617102E5AD}"/>
              </a:ext>
            </a:extLst>
          </p:cNvPr>
          <p:cNvPicPr>
            <a:picLocks noGrp="1" noChangeAspect="1"/>
          </p:cNvPicPr>
          <p:nvPr>
            <p:ph sz="quarter" idx="4"/>
          </p:nvPr>
        </p:nvPicPr>
        <p:blipFill>
          <a:blip r:embed="rId3"/>
          <a:stretch>
            <a:fillRect/>
          </a:stretch>
        </p:blipFill>
        <p:spPr>
          <a:xfrm>
            <a:off x="6100314" y="1713653"/>
            <a:ext cx="5628886" cy="4377186"/>
          </a:xfrm>
        </p:spPr>
      </p:pic>
      <p:sp>
        <p:nvSpPr>
          <p:cNvPr id="7" name="Slide Number Placeholder 6">
            <a:extLst>
              <a:ext uri="{FF2B5EF4-FFF2-40B4-BE49-F238E27FC236}">
                <a16:creationId xmlns:a16="http://schemas.microsoft.com/office/drawing/2014/main" id="{E2A53F1D-AC28-9089-F267-03D5876D60C4}"/>
              </a:ext>
            </a:extLst>
          </p:cNvPr>
          <p:cNvSpPr>
            <a:spLocks noGrp="1"/>
          </p:cNvSpPr>
          <p:nvPr>
            <p:ph type="sldNum" sz="quarter" idx="12"/>
          </p:nvPr>
        </p:nvSpPr>
        <p:spPr/>
        <p:txBody>
          <a:bodyPr/>
          <a:lstStyle/>
          <a:p>
            <a:fld id="{08AB70BE-1769-45B8-85A6-0C837432C7E6}" type="slidenum">
              <a:rPr lang="en-US" smtClean="0"/>
              <a:pPr/>
              <a:t>22</a:t>
            </a:fld>
            <a:endParaRPr lang="en-US"/>
          </a:p>
        </p:txBody>
      </p:sp>
      <p:sp>
        <p:nvSpPr>
          <p:cNvPr id="2" name="TextBox 1">
            <a:extLst>
              <a:ext uri="{FF2B5EF4-FFF2-40B4-BE49-F238E27FC236}">
                <a16:creationId xmlns:a16="http://schemas.microsoft.com/office/drawing/2014/main" id="{02BBF275-BB83-2CAD-CE1A-91281C4080BB}"/>
              </a:ext>
            </a:extLst>
          </p:cNvPr>
          <p:cNvSpPr txBox="1"/>
          <p:nvPr/>
        </p:nvSpPr>
        <p:spPr>
          <a:xfrm>
            <a:off x="163285" y="658586"/>
            <a:ext cx="5279570"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latin typeface="Times New Roman"/>
                <a:ea typeface="+mn-lt"/>
                <a:cs typeface="Times New Roman"/>
              </a:rPr>
              <a:t>What are the monthly trends for admissions based on medical conditions?</a:t>
            </a:r>
            <a:endParaRPr lang="en-US" sz="2400">
              <a:latin typeface="Times New Roman"/>
              <a:cs typeface="Times New Roman"/>
            </a:endParaRPr>
          </a:p>
        </p:txBody>
      </p:sp>
      <p:sp>
        <p:nvSpPr>
          <p:cNvPr id="4" name="TextBox 3">
            <a:extLst>
              <a:ext uri="{FF2B5EF4-FFF2-40B4-BE49-F238E27FC236}">
                <a16:creationId xmlns:a16="http://schemas.microsoft.com/office/drawing/2014/main" id="{93688680-8E72-5AEA-608D-DEE0A11FFE8E}"/>
              </a:ext>
            </a:extLst>
          </p:cNvPr>
          <p:cNvSpPr txBox="1"/>
          <p:nvPr/>
        </p:nvSpPr>
        <p:spPr>
          <a:xfrm>
            <a:off x="6109607" y="661307"/>
            <a:ext cx="5279570"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latin typeface="Times New Roman"/>
                <a:ea typeface="+mn-lt"/>
                <a:cs typeface="Times New Roman"/>
              </a:rPr>
              <a:t>How many admissions are there for each admission type?</a:t>
            </a:r>
            <a:endParaRPr lang="en-US" sz="2400">
              <a:latin typeface="Times New Roman"/>
              <a:cs typeface="Times New Roman"/>
            </a:endParaRPr>
          </a:p>
        </p:txBody>
      </p:sp>
    </p:spTree>
    <p:extLst>
      <p:ext uri="{BB962C8B-B14F-4D97-AF65-F5344CB8AC3E}">
        <p14:creationId xmlns:p14="http://schemas.microsoft.com/office/powerpoint/2010/main" val="38536156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1" name="Freeform: Shape 20">
            <a:extLst>
              <a:ext uri="{FF2B5EF4-FFF2-40B4-BE49-F238E27FC236}">
                <a16:creationId xmlns:a16="http://schemas.microsoft.com/office/drawing/2014/main" id="{7A08E557-10DB-421A-876E-1AE58F8E07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44703" y="3732560"/>
            <a:ext cx="3352193" cy="3125440"/>
          </a:xfrm>
          <a:custGeom>
            <a:avLst/>
            <a:gdLst>
              <a:gd name="connsiteX0" fmla="*/ 0 w 3352193"/>
              <a:gd name="connsiteY0" fmla="*/ 3125374 h 3125440"/>
              <a:gd name="connsiteX1" fmla="*/ 2579 w 3352193"/>
              <a:gd name="connsiteY1" fmla="*/ 3125440 h 3125440"/>
              <a:gd name="connsiteX2" fmla="*/ 0 w 3352193"/>
              <a:gd name="connsiteY2" fmla="*/ 3125440 h 3125440"/>
              <a:gd name="connsiteX3" fmla="*/ 3352193 w 3352193"/>
              <a:gd name="connsiteY3" fmla="*/ 0 h 3125440"/>
              <a:gd name="connsiteX4" fmla="*/ 3352193 w 3352193"/>
              <a:gd name="connsiteY4" fmla="*/ 3125440 h 3125440"/>
              <a:gd name="connsiteX5" fmla="*/ 2579 w 3352193"/>
              <a:gd name="connsiteY5" fmla="*/ 3125440 h 3125440"/>
              <a:gd name="connsiteX6" fmla="*/ 3348685 w 3352193"/>
              <a:gd name="connsiteY6" fmla="*/ 47035 h 3125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52193" h="3125440">
                <a:moveTo>
                  <a:pt x="0" y="3125374"/>
                </a:moveTo>
                <a:lnTo>
                  <a:pt x="2579" y="3125440"/>
                </a:lnTo>
                <a:lnTo>
                  <a:pt x="0" y="3125440"/>
                </a:lnTo>
                <a:close/>
                <a:moveTo>
                  <a:pt x="3352193" y="0"/>
                </a:moveTo>
                <a:lnTo>
                  <a:pt x="3352193" y="3125440"/>
                </a:lnTo>
                <a:lnTo>
                  <a:pt x="2579" y="3125440"/>
                </a:lnTo>
                <a:cubicBezTo>
                  <a:pt x="1744073" y="3125440"/>
                  <a:pt x="3176441" y="1776129"/>
                  <a:pt x="3348685" y="47035"/>
                </a:cubicBezTo>
                <a:close/>
              </a:path>
            </a:pathLst>
          </a:cu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23" name="Rectangle 22">
            <a:extLst>
              <a:ext uri="{FF2B5EF4-FFF2-40B4-BE49-F238E27FC236}">
                <a16:creationId xmlns:a16="http://schemas.microsoft.com/office/drawing/2014/main" id="{6ACA6F80-D392-A64E-3CF8-F28F1CCEE6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Neue Haas Grotesk Text Pro"/>
              <a:ea typeface="+mn-ea"/>
              <a:cs typeface="+mn-cs"/>
            </a:endParaRPr>
          </a:p>
        </p:txBody>
      </p:sp>
      <p:sp>
        <p:nvSpPr>
          <p:cNvPr id="25" name="Freeform: Shape 24">
            <a:extLst>
              <a:ext uri="{FF2B5EF4-FFF2-40B4-BE49-F238E27FC236}">
                <a16:creationId xmlns:a16="http://schemas.microsoft.com/office/drawing/2014/main" id="{10D333AB-F4DE-C9A2-99A5-DC0AD7DE7A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43113" y="4849906"/>
            <a:ext cx="2153783" cy="2008094"/>
          </a:xfrm>
          <a:custGeom>
            <a:avLst/>
            <a:gdLst>
              <a:gd name="connsiteX0" fmla="*/ 0 w 3352193"/>
              <a:gd name="connsiteY0" fmla="*/ 3125374 h 3125440"/>
              <a:gd name="connsiteX1" fmla="*/ 2579 w 3352193"/>
              <a:gd name="connsiteY1" fmla="*/ 3125440 h 3125440"/>
              <a:gd name="connsiteX2" fmla="*/ 0 w 3352193"/>
              <a:gd name="connsiteY2" fmla="*/ 3125440 h 3125440"/>
              <a:gd name="connsiteX3" fmla="*/ 3352193 w 3352193"/>
              <a:gd name="connsiteY3" fmla="*/ 0 h 3125440"/>
              <a:gd name="connsiteX4" fmla="*/ 3352193 w 3352193"/>
              <a:gd name="connsiteY4" fmla="*/ 3125440 h 3125440"/>
              <a:gd name="connsiteX5" fmla="*/ 2579 w 3352193"/>
              <a:gd name="connsiteY5" fmla="*/ 3125440 h 3125440"/>
              <a:gd name="connsiteX6" fmla="*/ 3348685 w 3352193"/>
              <a:gd name="connsiteY6" fmla="*/ 47035 h 3125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52193" h="3125440">
                <a:moveTo>
                  <a:pt x="0" y="3125374"/>
                </a:moveTo>
                <a:lnTo>
                  <a:pt x="2579" y="3125440"/>
                </a:lnTo>
                <a:lnTo>
                  <a:pt x="0" y="3125440"/>
                </a:lnTo>
                <a:close/>
                <a:moveTo>
                  <a:pt x="3352193" y="0"/>
                </a:moveTo>
                <a:lnTo>
                  <a:pt x="3352193" y="3125440"/>
                </a:lnTo>
                <a:lnTo>
                  <a:pt x="2579" y="3125440"/>
                </a:lnTo>
                <a:cubicBezTo>
                  <a:pt x="1744073" y="3125440"/>
                  <a:pt x="3176441" y="1776129"/>
                  <a:pt x="3348685" y="47035"/>
                </a:cubicBezTo>
                <a:close/>
              </a:path>
            </a:pathLst>
          </a:cu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3" name="Picture 2" descr="A chart of a number of days&#10;&#10;Description automatically generated">
            <a:extLst>
              <a:ext uri="{FF2B5EF4-FFF2-40B4-BE49-F238E27FC236}">
                <a16:creationId xmlns:a16="http://schemas.microsoft.com/office/drawing/2014/main" id="{D92B003C-0B47-360B-5EA1-FB577A139214}"/>
              </a:ext>
            </a:extLst>
          </p:cNvPr>
          <p:cNvPicPr>
            <a:picLocks noChangeAspect="1"/>
          </p:cNvPicPr>
          <p:nvPr/>
        </p:nvPicPr>
        <p:blipFill>
          <a:blip r:embed="rId2"/>
          <a:srcRect l="23157"/>
          <a:stretch/>
        </p:blipFill>
        <p:spPr>
          <a:xfrm>
            <a:off x="731521" y="2011679"/>
            <a:ext cx="4684352" cy="4297680"/>
          </a:xfrm>
          <a:prstGeom prst="rect">
            <a:avLst/>
          </a:prstGeom>
        </p:spPr>
      </p:pic>
      <p:sp>
        <p:nvSpPr>
          <p:cNvPr id="2" name="Title 1">
            <a:extLst>
              <a:ext uri="{FF2B5EF4-FFF2-40B4-BE49-F238E27FC236}">
                <a16:creationId xmlns:a16="http://schemas.microsoft.com/office/drawing/2014/main" id="{0AE5E5F1-D1D7-E217-A9A0-599F5A52DD1D}"/>
              </a:ext>
            </a:extLst>
          </p:cNvPr>
          <p:cNvSpPr>
            <a:spLocks noGrp="1"/>
          </p:cNvSpPr>
          <p:nvPr>
            <p:ph type="title"/>
          </p:nvPr>
        </p:nvSpPr>
        <p:spPr>
          <a:xfrm>
            <a:off x="614679" y="548641"/>
            <a:ext cx="4779572" cy="1298448"/>
          </a:xfrm>
        </p:spPr>
        <p:txBody>
          <a:bodyPr vert="horz" lIns="91440" tIns="45720" rIns="91440" bIns="45720" rtlCol="0" anchor="t">
            <a:normAutofit/>
          </a:bodyPr>
          <a:lstStyle/>
          <a:p>
            <a:pPr>
              <a:lnSpc>
                <a:spcPct val="100000"/>
              </a:lnSpc>
            </a:pPr>
            <a:r>
              <a:rPr lang="en-US" sz="4000">
                <a:solidFill>
                  <a:schemeClr val="accent2"/>
                </a:solidFill>
              </a:rPr>
              <a:t>HEAT MAP</a:t>
            </a:r>
          </a:p>
        </p:txBody>
      </p:sp>
      <p:sp>
        <p:nvSpPr>
          <p:cNvPr id="5" name="TextBox 4">
            <a:extLst>
              <a:ext uri="{FF2B5EF4-FFF2-40B4-BE49-F238E27FC236}">
                <a16:creationId xmlns:a16="http://schemas.microsoft.com/office/drawing/2014/main" id="{10DF43AA-AE97-775C-CC8B-43CF05D4FEF0}"/>
              </a:ext>
            </a:extLst>
          </p:cNvPr>
          <p:cNvSpPr txBox="1"/>
          <p:nvPr/>
        </p:nvSpPr>
        <p:spPr>
          <a:xfrm>
            <a:off x="6035040" y="548638"/>
            <a:ext cx="5546770" cy="5760721"/>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algn="just">
              <a:lnSpc>
                <a:spcPct val="110000"/>
              </a:lnSpc>
              <a:spcAft>
                <a:spcPts val="600"/>
              </a:spcAft>
              <a:buClr>
                <a:schemeClr val="accent5"/>
              </a:buClr>
            </a:pPr>
            <a:r>
              <a:rPr lang="en-US" b="1">
                <a:solidFill>
                  <a:schemeClr val="tx2"/>
                </a:solidFill>
                <a:latin typeface="Times New Roman"/>
                <a:cs typeface="Times New Roman"/>
              </a:rPr>
              <a:t>Output Explanation:</a:t>
            </a:r>
            <a:endParaRPr lang="en-US">
              <a:solidFill>
                <a:schemeClr val="tx2"/>
              </a:solidFill>
              <a:latin typeface="Times New Roman"/>
              <a:cs typeface="Times New Roman"/>
            </a:endParaRPr>
          </a:p>
          <a:p>
            <a:pPr marL="285750" indent="-228600" algn="just">
              <a:lnSpc>
                <a:spcPct val="110000"/>
              </a:lnSpc>
              <a:spcAft>
                <a:spcPts val="600"/>
              </a:spcAft>
              <a:buClr>
                <a:schemeClr val="accent5"/>
              </a:buClr>
              <a:buFont typeface="Arial" panose="020B0604020202020204" pitchFamily="34" charset="0"/>
              <a:buChar char="•"/>
            </a:pPr>
            <a:r>
              <a:rPr lang="en-US" sz="1600" b="1">
                <a:solidFill>
                  <a:schemeClr val="tx2"/>
                </a:solidFill>
                <a:latin typeface="Times New Roman"/>
                <a:cs typeface="Times New Roman"/>
              </a:rPr>
              <a:t>Arthritis</a:t>
            </a:r>
            <a:r>
              <a:rPr lang="en-US" sz="1600">
                <a:solidFill>
                  <a:schemeClr val="tx2"/>
                </a:solidFill>
                <a:latin typeface="Times New Roman"/>
                <a:cs typeface="Times New Roman"/>
              </a:rPr>
              <a:t> and </a:t>
            </a:r>
            <a:r>
              <a:rPr lang="en-US" sz="1600" b="1">
                <a:solidFill>
                  <a:schemeClr val="tx2"/>
                </a:solidFill>
                <a:latin typeface="Times New Roman"/>
                <a:cs typeface="Times New Roman"/>
              </a:rPr>
              <a:t>Asthma</a:t>
            </a:r>
            <a:r>
              <a:rPr lang="en-US" sz="1600">
                <a:solidFill>
                  <a:schemeClr val="tx2"/>
                </a:solidFill>
                <a:latin typeface="Times New Roman"/>
                <a:cs typeface="Times New Roman"/>
              </a:rPr>
              <a:t> show a high concentration of patients in the </a:t>
            </a:r>
            <a:r>
              <a:rPr lang="en-US" sz="1600" b="1">
                <a:solidFill>
                  <a:schemeClr val="tx2"/>
                </a:solidFill>
                <a:latin typeface="Times New Roman"/>
                <a:cs typeface="Times New Roman"/>
              </a:rPr>
              <a:t>0–3 day</a:t>
            </a:r>
            <a:r>
              <a:rPr lang="en-US" sz="1600">
                <a:solidFill>
                  <a:schemeClr val="tx2"/>
                </a:solidFill>
                <a:latin typeface="Times New Roman"/>
                <a:cs typeface="Times New Roman"/>
              </a:rPr>
              <a:t> stay category (57 and 45 patients, respectively).</a:t>
            </a:r>
          </a:p>
          <a:p>
            <a:pPr marL="285750" indent="-228600" algn="just">
              <a:lnSpc>
                <a:spcPct val="110000"/>
              </a:lnSpc>
              <a:spcAft>
                <a:spcPts val="600"/>
              </a:spcAft>
              <a:buClr>
                <a:schemeClr val="accent5"/>
              </a:buClr>
              <a:buFont typeface="Arial" panose="020B0604020202020204" pitchFamily="34" charset="0"/>
              <a:buChar char="•"/>
            </a:pPr>
            <a:r>
              <a:rPr lang="en-US" sz="1600" b="1">
                <a:solidFill>
                  <a:schemeClr val="tx2"/>
                </a:solidFill>
                <a:latin typeface="Times New Roman"/>
                <a:cs typeface="Times New Roman"/>
              </a:rPr>
              <a:t>Hypertension</a:t>
            </a:r>
            <a:r>
              <a:rPr lang="en-US" sz="1600">
                <a:solidFill>
                  <a:schemeClr val="tx2"/>
                </a:solidFill>
                <a:latin typeface="Times New Roman"/>
                <a:cs typeface="Times New Roman"/>
              </a:rPr>
              <a:t>, </a:t>
            </a:r>
            <a:r>
              <a:rPr lang="en-US" sz="1600" b="1">
                <a:solidFill>
                  <a:schemeClr val="tx2"/>
                </a:solidFill>
                <a:latin typeface="Times New Roman"/>
                <a:cs typeface="Times New Roman"/>
              </a:rPr>
              <a:t>Diabetes</a:t>
            </a:r>
            <a:r>
              <a:rPr lang="en-US" sz="1600">
                <a:solidFill>
                  <a:schemeClr val="tx2"/>
                </a:solidFill>
                <a:latin typeface="Times New Roman"/>
                <a:cs typeface="Times New Roman"/>
              </a:rPr>
              <a:t>, and </a:t>
            </a:r>
            <a:r>
              <a:rPr lang="en-US" sz="1600" b="1">
                <a:solidFill>
                  <a:schemeClr val="tx2"/>
                </a:solidFill>
                <a:latin typeface="Times New Roman"/>
                <a:cs typeface="Times New Roman"/>
              </a:rPr>
              <a:t>Obesity</a:t>
            </a:r>
            <a:r>
              <a:rPr lang="en-US" sz="1600">
                <a:solidFill>
                  <a:schemeClr val="tx2"/>
                </a:solidFill>
                <a:latin typeface="Times New Roman"/>
                <a:cs typeface="Times New Roman"/>
              </a:rPr>
              <a:t> show a significant number of patients in the </a:t>
            </a:r>
            <a:r>
              <a:rPr lang="en-US" sz="1600" b="1">
                <a:solidFill>
                  <a:schemeClr val="tx2"/>
                </a:solidFill>
                <a:latin typeface="Times New Roman"/>
                <a:cs typeface="Times New Roman"/>
              </a:rPr>
              <a:t>15–30 day</a:t>
            </a:r>
            <a:r>
              <a:rPr lang="en-US" sz="1600">
                <a:solidFill>
                  <a:schemeClr val="tx2"/>
                </a:solidFill>
                <a:latin typeface="Times New Roman"/>
                <a:cs typeface="Times New Roman"/>
              </a:rPr>
              <a:t> category (48, 47, and 51 patients, respectively).</a:t>
            </a:r>
          </a:p>
          <a:p>
            <a:pPr marL="285750" indent="-228600" algn="just">
              <a:lnSpc>
                <a:spcPct val="110000"/>
              </a:lnSpc>
              <a:spcAft>
                <a:spcPts val="600"/>
              </a:spcAft>
              <a:buClr>
                <a:schemeClr val="accent5"/>
              </a:buClr>
              <a:buFont typeface="Arial" panose="020B0604020202020204" pitchFamily="34" charset="0"/>
              <a:buChar char="•"/>
            </a:pPr>
            <a:r>
              <a:rPr lang="en-US" sz="1600" b="1">
                <a:solidFill>
                  <a:schemeClr val="tx2"/>
                </a:solidFill>
                <a:latin typeface="Times New Roman"/>
                <a:cs typeface="Times New Roman"/>
              </a:rPr>
              <a:t>Cancer</a:t>
            </a:r>
            <a:r>
              <a:rPr lang="en-US" sz="1600">
                <a:solidFill>
                  <a:schemeClr val="tx2"/>
                </a:solidFill>
                <a:latin typeface="Times New Roman"/>
                <a:cs typeface="Times New Roman"/>
              </a:rPr>
              <a:t> patients are evenly distributed across the stay durations, indicating varied treatment complexities.</a:t>
            </a:r>
            <a:r>
              <a:rPr lang="en-US" sz="1500">
                <a:solidFill>
                  <a:schemeClr val="tx2"/>
                </a:solidFill>
                <a:latin typeface="Times New Roman"/>
                <a:cs typeface="Times New Roman"/>
              </a:rPr>
              <a:t> </a:t>
            </a:r>
          </a:p>
          <a:p>
            <a:pPr algn="just">
              <a:lnSpc>
                <a:spcPct val="110000"/>
              </a:lnSpc>
              <a:spcAft>
                <a:spcPts val="600"/>
              </a:spcAft>
              <a:buClr>
                <a:schemeClr val="accent5"/>
              </a:buClr>
            </a:pPr>
            <a:r>
              <a:rPr lang="en-US" b="1">
                <a:solidFill>
                  <a:schemeClr val="tx2"/>
                </a:solidFill>
                <a:latin typeface="Times New Roman"/>
                <a:cs typeface="Times New Roman"/>
              </a:rPr>
              <a:t>Reason for Performing:</a:t>
            </a:r>
            <a:endParaRPr lang="en-US">
              <a:solidFill>
                <a:schemeClr val="tx2"/>
              </a:solidFill>
              <a:latin typeface="Times New Roman"/>
              <a:cs typeface="Times New Roman"/>
            </a:endParaRPr>
          </a:p>
          <a:p>
            <a:pPr indent="-228600" algn="just">
              <a:lnSpc>
                <a:spcPct val="110000"/>
              </a:lnSpc>
              <a:spcAft>
                <a:spcPts val="600"/>
              </a:spcAft>
              <a:buClr>
                <a:schemeClr val="accent5"/>
              </a:buClr>
              <a:buFont typeface="Arial" panose="020B0604020202020204" pitchFamily="34" charset="0"/>
              <a:buChar char="•"/>
            </a:pPr>
            <a:r>
              <a:rPr lang="en-US" sz="1600">
                <a:solidFill>
                  <a:schemeClr val="tx2"/>
                </a:solidFill>
                <a:latin typeface="Times New Roman"/>
                <a:cs typeface="Times New Roman"/>
              </a:rPr>
              <a:t>To examine patterns in hospital stay lengths for patients with different conditions.</a:t>
            </a:r>
          </a:p>
          <a:p>
            <a:pPr indent="-228600" algn="just">
              <a:lnSpc>
                <a:spcPct val="110000"/>
              </a:lnSpc>
              <a:spcAft>
                <a:spcPts val="600"/>
              </a:spcAft>
              <a:buClr>
                <a:schemeClr val="accent5"/>
              </a:buClr>
              <a:buFont typeface="Arial" panose="020B0604020202020204" pitchFamily="34" charset="0"/>
              <a:buChar char="•"/>
            </a:pPr>
            <a:r>
              <a:rPr lang="en-US" sz="1600">
                <a:solidFill>
                  <a:schemeClr val="tx2"/>
                </a:solidFill>
                <a:latin typeface="Times New Roman"/>
                <a:cs typeface="Times New Roman"/>
              </a:rPr>
              <a:t>Prolonged stays for obesity, diabetes, and hypertension indicate the need for targeted long-term care plans and resource allocation.</a:t>
            </a:r>
          </a:p>
          <a:p>
            <a:pPr indent="-228600" algn="just">
              <a:lnSpc>
                <a:spcPct val="110000"/>
              </a:lnSpc>
              <a:spcAft>
                <a:spcPts val="600"/>
              </a:spcAft>
              <a:buClr>
                <a:schemeClr val="accent5"/>
              </a:buClr>
              <a:buFont typeface="Arial" panose="020B0604020202020204" pitchFamily="34" charset="0"/>
              <a:buChar char="•"/>
            </a:pPr>
            <a:r>
              <a:rPr lang="en-US" sz="1600">
                <a:solidFill>
                  <a:schemeClr val="tx2"/>
                </a:solidFill>
                <a:latin typeface="Times New Roman"/>
                <a:cs typeface="Times New Roman"/>
              </a:rPr>
              <a:t>Shorter stays for asthma and arthritis suggest quicker treatment turnover, which impacts bed availability and staffing. </a:t>
            </a:r>
          </a:p>
          <a:p>
            <a:pPr marL="285750" indent="-228600">
              <a:lnSpc>
                <a:spcPct val="110000"/>
              </a:lnSpc>
              <a:spcAft>
                <a:spcPts val="600"/>
              </a:spcAft>
              <a:buClr>
                <a:schemeClr val="accent5"/>
              </a:buClr>
              <a:buFont typeface="Arial" panose="020B0604020202020204" pitchFamily="34" charset="0"/>
              <a:buChar char="•"/>
            </a:pPr>
            <a:endParaRPr lang="en-US" sz="1500">
              <a:solidFill>
                <a:schemeClr val="tx2"/>
              </a:solidFill>
            </a:endParaRPr>
          </a:p>
          <a:p>
            <a:pPr indent="-228600">
              <a:lnSpc>
                <a:spcPct val="110000"/>
              </a:lnSpc>
              <a:spcAft>
                <a:spcPts val="600"/>
              </a:spcAft>
              <a:buClr>
                <a:schemeClr val="accent5"/>
              </a:buClr>
              <a:buFont typeface="Arial" panose="020B0604020202020204" pitchFamily="34" charset="0"/>
              <a:buChar char="•"/>
            </a:pPr>
            <a:endParaRPr lang="en-US" sz="1500">
              <a:solidFill>
                <a:schemeClr val="tx2"/>
              </a:solidFill>
            </a:endParaRPr>
          </a:p>
        </p:txBody>
      </p:sp>
      <p:sp>
        <p:nvSpPr>
          <p:cNvPr id="4" name="Slide Number Placeholder 3">
            <a:extLst>
              <a:ext uri="{FF2B5EF4-FFF2-40B4-BE49-F238E27FC236}">
                <a16:creationId xmlns:a16="http://schemas.microsoft.com/office/drawing/2014/main" id="{D0CDCC07-E51E-17DF-A3DF-494CD8A1CB41}"/>
              </a:ext>
            </a:extLst>
          </p:cNvPr>
          <p:cNvSpPr>
            <a:spLocks noGrp="1"/>
          </p:cNvSpPr>
          <p:nvPr>
            <p:ph type="sldNum" sz="quarter" idx="4"/>
          </p:nvPr>
        </p:nvSpPr>
        <p:spPr>
          <a:xfrm>
            <a:off x="11391152" y="6434524"/>
            <a:ext cx="693261" cy="365125"/>
          </a:xfrm>
        </p:spPr>
        <p:txBody>
          <a:bodyPr vert="horz" lIns="91440" tIns="45720" rIns="91440" bIns="45720" rtlCol="0" anchor="ctr">
            <a:normAutofit/>
          </a:bodyPr>
          <a:lstStyle/>
          <a:p>
            <a:pPr algn="r">
              <a:lnSpc>
                <a:spcPct val="90000"/>
              </a:lnSpc>
              <a:spcAft>
                <a:spcPts val="600"/>
              </a:spcAft>
            </a:pPr>
            <a:fld id="{08AB70BE-1769-45B8-85A6-0C837432C7E6}" type="slidenum">
              <a:rPr lang="en-US" sz="1900">
                <a:solidFill>
                  <a:schemeClr val="bg2"/>
                </a:solidFill>
              </a:rPr>
              <a:pPr algn="r">
                <a:lnSpc>
                  <a:spcPct val="90000"/>
                </a:lnSpc>
                <a:spcAft>
                  <a:spcPts val="600"/>
                </a:spcAft>
              </a:pPr>
              <a:t>23</a:t>
            </a:fld>
            <a:endParaRPr lang="en-US" sz="1900">
              <a:solidFill>
                <a:schemeClr val="bg2"/>
              </a:solidFill>
            </a:endParaRPr>
          </a:p>
        </p:txBody>
      </p:sp>
    </p:spTree>
    <p:extLst>
      <p:ext uri="{BB962C8B-B14F-4D97-AF65-F5344CB8AC3E}">
        <p14:creationId xmlns:p14="http://schemas.microsoft.com/office/powerpoint/2010/main" val="10679134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1" name="Freeform: Shape 20">
            <a:extLst>
              <a:ext uri="{FF2B5EF4-FFF2-40B4-BE49-F238E27FC236}">
                <a16:creationId xmlns:a16="http://schemas.microsoft.com/office/drawing/2014/main" id="{7A08E557-10DB-421A-876E-1AE58F8E07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44703" y="3732560"/>
            <a:ext cx="3352193" cy="3125440"/>
          </a:xfrm>
          <a:custGeom>
            <a:avLst/>
            <a:gdLst>
              <a:gd name="connsiteX0" fmla="*/ 0 w 3352193"/>
              <a:gd name="connsiteY0" fmla="*/ 3125374 h 3125440"/>
              <a:gd name="connsiteX1" fmla="*/ 2579 w 3352193"/>
              <a:gd name="connsiteY1" fmla="*/ 3125440 h 3125440"/>
              <a:gd name="connsiteX2" fmla="*/ 0 w 3352193"/>
              <a:gd name="connsiteY2" fmla="*/ 3125440 h 3125440"/>
              <a:gd name="connsiteX3" fmla="*/ 3352193 w 3352193"/>
              <a:gd name="connsiteY3" fmla="*/ 0 h 3125440"/>
              <a:gd name="connsiteX4" fmla="*/ 3352193 w 3352193"/>
              <a:gd name="connsiteY4" fmla="*/ 3125440 h 3125440"/>
              <a:gd name="connsiteX5" fmla="*/ 2579 w 3352193"/>
              <a:gd name="connsiteY5" fmla="*/ 3125440 h 3125440"/>
              <a:gd name="connsiteX6" fmla="*/ 3348685 w 3352193"/>
              <a:gd name="connsiteY6" fmla="*/ 47035 h 3125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52193" h="3125440">
                <a:moveTo>
                  <a:pt x="0" y="3125374"/>
                </a:moveTo>
                <a:lnTo>
                  <a:pt x="2579" y="3125440"/>
                </a:lnTo>
                <a:lnTo>
                  <a:pt x="0" y="3125440"/>
                </a:lnTo>
                <a:close/>
                <a:moveTo>
                  <a:pt x="3352193" y="0"/>
                </a:moveTo>
                <a:lnTo>
                  <a:pt x="3352193" y="3125440"/>
                </a:lnTo>
                <a:lnTo>
                  <a:pt x="2579" y="3125440"/>
                </a:lnTo>
                <a:cubicBezTo>
                  <a:pt x="1744073" y="3125440"/>
                  <a:pt x="3176441" y="1776129"/>
                  <a:pt x="3348685" y="47035"/>
                </a:cubicBezTo>
                <a:close/>
              </a:path>
            </a:pathLst>
          </a:cu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23" name="Rectangle 22">
            <a:extLst>
              <a:ext uri="{FF2B5EF4-FFF2-40B4-BE49-F238E27FC236}">
                <a16:creationId xmlns:a16="http://schemas.microsoft.com/office/drawing/2014/main" id="{6ACA6F80-D392-A64E-3CF8-F28F1CCEE6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Neue Haas Grotesk Text Pro"/>
              <a:ea typeface="+mn-ea"/>
              <a:cs typeface="+mn-cs"/>
            </a:endParaRPr>
          </a:p>
        </p:txBody>
      </p:sp>
      <p:sp>
        <p:nvSpPr>
          <p:cNvPr id="25" name="Freeform: Shape 24">
            <a:extLst>
              <a:ext uri="{FF2B5EF4-FFF2-40B4-BE49-F238E27FC236}">
                <a16:creationId xmlns:a16="http://schemas.microsoft.com/office/drawing/2014/main" id="{10D333AB-F4DE-C9A2-99A5-DC0AD7DE7A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43113" y="4849906"/>
            <a:ext cx="2153783" cy="2008094"/>
          </a:xfrm>
          <a:custGeom>
            <a:avLst/>
            <a:gdLst>
              <a:gd name="connsiteX0" fmla="*/ 0 w 3352193"/>
              <a:gd name="connsiteY0" fmla="*/ 3125374 h 3125440"/>
              <a:gd name="connsiteX1" fmla="*/ 2579 w 3352193"/>
              <a:gd name="connsiteY1" fmla="*/ 3125440 h 3125440"/>
              <a:gd name="connsiteX2" fmla="*/ 0 w 3352193"/>
              <a:gd name="connsiteY2" fmla="*/ 3125440 h 3125440"/>
              <a:gd name="connsiteX3" fmla="*/ 3352193 w 3352193"/>
              <a:gd name="connsiteY3" fmla="*/ 0 h 3125440"/>
              <a:gd name="connsiteX4" fmla="*/ 3352193 w 3352193"/>
              <a:gd name="connsiteY4" fmla="*/ 3125440 h 3125440"/>
              <a:gd name="connsiteX5" fmla="*/ 2579 w 3352193"/>
              <a:gd name="connsiteY5" fmla="*/ 3125440 h 3125440"/>
              <a:gd name="connsiteX6" fmla="*/ 3348685 w 3352193"/>
              <a:gd name="connsiteY6" fmla="*/ 47035 h 3125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52193" h="3125440">
                <a:moveTo>
                  <a:pt x="0" y="3125374"/>
                </a:moveTo>
                <a:lnTo>
                  <a:pt x="2579" y="3125440"/>
                </a:lnTo>
                <a:lnTo>
                  <a:pt x="0" y="3125440"/>
                </a:lnTo>
                <a:close/>
                <a:moveTo>
                  <a:pt x="3352193" y="0"/>
                </a:moveTo>
                <a:lnTo>
                  <a:pt x="3352193" y="3125440"/>
                </a:lnTo>
                <a:lnTo>
                  <a:pt x="2579" y="3125440"/>
                </a:lnTo>
                <a:cubicBezTo>
                  <a:pt x="1744073" y="3125440"/>
                  <a:pt x="3176441" y="1776129"/>
                  <a:pt x="3348685" y="47035"/>
                </a:cubicBezTo>
                <a:close/>
              </a:path>
            </a:pathLst>
          </a:cu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3" name="Picture 2" descr="A graph of a patient&#10;&#10;Description automatically generated">
            <a:extLst>
              <a:ext uri="{FF2B5EF4-FFF2-40B4-BE49-F238E27FC236}">
                <a16:creationId xmlns:a16="http://schemas.microsoft.com/office/drawing/2014/main" id="{82CFBA3A-57F1-B741-00A7-AA80B07ECE32}"/>
              </a:ext>
            </a:extLst>
          </p:cNvPr>
          <p:cNvPicPr>
            <a:picLocks noChangeAspect="1"/>
          </p:cNvPicPr>
          <p:nvPr/>
        </p:nvPicPr>
        <p:blipFill>
          <a:blip r:embed="rId2"/>
          <a:srcRect l="23637" r="21047" b="1"/>
          <a:stretch/>
        </p:blipFill>
        <p:spPr>
          <a:xfrm>
            <a:off x="731521" y="2011679"/>
            <a:ext cx="4684352" cy="4297680"/>
          </a:xfrm>
          <a:prstGeom prst="rect">
            <a:avLst/>
          </a:prstGeom>
        </p:spPr>
      </p:pic>
      <p:sp>
        <p:nvSpPr>
          <p:cNvPr id="5" name="TextBox 4">
            <a:extLst>
              <a:ext uri="{FF2B5EF4-FFF2-40B4-BE49-F238E27FC236}">
                <a16:creationId xmlns:a16="http://schemas.microsoft.com/office/drawing/2014/main" id="{C2011C46-538D-393C-B687-B47EB0F720CF}"/>
              </a:ext>
            </a:extLst>
          </p:cNvPr>
          <p:cNvSpPr txBox="1"/>
          <p:nvPr/>
        </p:nvSpPr>
        <p:spPr>
          <a:xfrm>
            <a:off x="614679" y="548641"/>
            <a:ext cx="4779572" cy="1298448"/>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a:spcBef>
                <a:spcPct val="0"/>
              </a:spcBef>
              <a:spcAft>
                <a:spcPts val="600"/>
              </a:spcAft>
            </a:pPr>
            <a:r>
              <a:rPr lang="en-US" sz="4000" b="1">
                <a:solidFill>
                  <a:schemeClr val="accent2"/>
                </a:solidFill>
                <a:latin typeface="+mj-lt"/>
                <a:ea typeface="+mj-ea"/>
                <a:cs typeface="+mj-cs"/>
              </a:rPr>
              <a:t>BAR CHART</a:t>
            </a:r>
          </a:p>
        </p:txBody>
      </p:sp>
      <p:sp>
        <p:nvSpPr>
          <p:cNvPr id="4" name="TextBox 3">
            <a:extLst>
              <a:ext uri="{FF2B5EF4-FFF2-40B4-BE49-F238E27FC236}">
                <a16:creationId xmlns:a16="http://schemas.microsoft.com/office/drawing/2014/main" id="{9213293A-CE2C-4374-A3A9-9C3D0D99F2F7}"/>
              </a:ext>
            </a:extLst>
          </p:cNvPr>
          <p:cNvSpPr txBox="1"/>
          <p:nvPr/>
        </p:nvSpPr>
        <p:spPr>
          <a:xfrm>
            <a:off x="6035040" y="548638"/>
            <a:ext cx="5546770" cy="5760721"/>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algn="just">
              <a:lnSpc>
                <a:spcPct val="120000"/>
              </a:lnSpc>
              <a:spcAft>
                <a:spcPts val="600"/>
              </a:spcAft>
              <a:buClr>
                <a:schemeClr val="accent5"/>
              </a:buClr>
            </a:pPr>
            <a:r>
              <a:rPr lang="en-US" b="1">
                <a:solidFill>
                  <a:schemeClr val="tx2"/>
                </a:solidFill>
                <a:latin typeface="Times New Roman"/>
                <a:cs typeface="Times New Roman"/>
              </a:rPr>
              <a:t>Output Explanation:</a:t>
            </a:r>
            <a:endParaRPr lang="en-US">
              <a:solidFill>
                <a:schemeClr val="tx2"/>
              </a:solidFill>
              <a:latin typeface="Times New Roman"/>
              <a:cs typeface="Times New Roman"/>
            </a:endParaRPr>
          </a:p>
          <a:p>
            <a:pPr indent="-228600" algn="just">
              <a:lnSpc>
                <a:spcPct val="120000"/>
              </a:lnSpc>
              <a:spcAft>
                <a:spcPts val="600"/>
              </a:spcAft>
              <a:buClr>
                <a:schemeClr val="accent5"/>
              </a:buClr>
              <a:buFont typeface="Arial" panose="020B0604020202020204" pitchFamily="34" charset="0"/>
              <a:buChar char="•"/>
            </a:pPr>
            <a:r>
              <a:rPr lang="en-US" b="1">
                <a:solidFill>
                  <a:schemeClr val="tx2"/>
                </a:solidFill>
                <a:latin typeface="Times New Roman"/>
                <a:cs typeface="Times New Roman"/>
              </a:rPr>
              <a:t>Urgent admissions</a:t>
            </a:r>
            <a:r>
              <a:rPr lang="en-US">
                <a:solidFill>
                  <a:schemeClr val="tx2"/>
                </a:solidFill>
                <a:latin typeface="Times New Roman"/>
                <a:cs typeface="Times New Roman"/>
              </a:rPr>
              <a:t> are the highest (185), followed by </a:t>
            </a:r>
            <a:r>
              <a:rPr lang="en-US" b="1">
                <a:solidFill>
                  <a:schemeClr val="tx2"/>
                </a:solidFill>
                <a:latin typeface="Times New Roman"/>
                <a:cs typeface="Times New Roman"/>
              </a:rPr>
              <a:t>Elective admissions</a:t>
            </a:r>
            <a:r>
              <a:rPr lang="en-US">
                <a:solidFill>
                  <a:schemeClr val="tx2"/>
                </a:solidFill>
                <a:latin typeface="Times New Roman"/>
                <a:cs typeface="Times New Roman"/>
              </a:rPr>
              <a:t> (174), with </a:t>
            </a:r>
            <a:r>
              <a:rPr lang="en-US" b="1">
                <a:solidFill>
                  <a:schemeClr val="tx2"/>
                </a:solidFill>
                <a:latin typeface="Times New Roman"/>
                <a:cs typeface="Times New Roman"/>
              </a:rPr>
              <a:t>Emergency admissions</a:t>
            </a:r>
            <a:r>
              <a:rPr lang="en-US">
                <a:solidFill>
                  <a:schemeClr val="tx2"/>
                </a:solidFill>
                <a:latin typeface="Times New Roman"/>
                <a:cs typeface="Times New Roman"/>
              </a:rPr>
              <a:t> being the least frequent (141).</a:t>
            </a:r>
          </a:p>
          <a:p>
            <a:pPr indent="-228600" algn="just">
              <a:lnSpc>
                <a:spcPct val="120000"/>
              </a:lnSpc>
              <a:spcAft>
                <a:spcPts val="600"/>
              </a:spcAft>
              <a:buClr>
                <a:schemeClr val="accent5"/>
              </a:buClr>
              <a:buFont typeface="Arial" panose="020B0604020202020204" pitchFamily="34" charset="0"/>
              <a:buChar char="•"/>
            </a:pPr>
            <a:r>
              <a:rPr lang="en-US">
                <a:solidFill>
                  <a:schemeClr val="tx2"/>
                </a:solidFill>
                <a:latin typeface="Times New Roman"/>
                <a:cs typeface="Times New Roman"/>
              </a:rPr>
              <a:t>The relatively higher number of urgent admissions highlights the need for prioritization in healthcare services that address time-sensitive but non-critical cases.</a:t>
            </a:r>
          </a:p>
          <a:p>
            <a:pPr algn="just">
              <a:lnSpc>
                <a:spcPct val="120000"/>
              </a:lnSpc>
              <a:spcAft>
                <a:spcPts val="600"/>
              </a:spcAft>
              <a:buClr>
                <a:schemeClr val="accent5"/>
              </a:buClr>
            </a:pPr>
            <a:r>
              <a:rPr lang="en-US" b="1">
                <a:solidFill>
                  <a:schemeClr val="tx2"/>
                </a:solidFill>
                <a:latin typeface="Times New Roman"/>
                <a:cs typeface="Times New Roman"/>
              </a:rPr>
              <a:t>Reason for Performing:</a:t>
            </a:r>
          </a:p>
          <a:p>
            <a:pPr indent="-228600" algn="just">
              <a:lnSpc>
                <a:spcPct val="120000"/>
              </a:lnSpc>
              <a:spcAft>
                <a:spcPts val="600"/>
              </a:spcAft>
              <a:buClr>
                <a:schemeClr val="accent5"/>
              </a:buClr>
              <a:buFont typeface="Arial" panose="020B0604020202020204" pitchFamily="34" charset="0"/>
              <a:buChar char="•"/>
            </a:pPr>
            <a:r>
              <a:rPr lang="en-US">
                <a:solidFill>
                  <a:schemeClr val="tx2"/>
                </a:solidFill>
                <a:latin typeface="Times New Roman"/>
                <a:cs typeface="Times New Roman"/>
              </a:rPr>
              <a:t>To identify the distribution of different admission types.</a:t>
            </a:r>
          </a:p>
          <a:p>
            <a:pPr indent="-228600" algn="just">
              <a:lnSpc>
                <a:spcPct val="120000"/>
              </a:lnSpc>
              <a:spcAft>
                <a:spcPts val="600"/>
              </a:spcAft>
              <a:buClr>
                <a:schemeClr val="accent5"/>
              </a:buClr>
              <a:buFont typeface="Arial" panose="020B0604020202020204" pitchFamily="34" charset="0"/>
              <a:buChar char="•"/>
            </a:pPr>
            <a:r>
              <a:rPr lang="en-US">
                <a:solidFill>
                  <a:schemeClr val="tx2"/>
                </a:solidFill>
                <a:latin typeface="Times New Roman"/>
                <a:cs typeface="Times New Roman"/>
              </a:rPr>
              <a:t>This helps hospital management allocate resources efficiently, ensuring staff and facilities are prepared for the most frequent admission types, particularly urgent and elective cases.</a:t>
            </a:r>
          </a:p>
        </p:txBody>
      </p:sp>
      <p:sp>
        <p:nvSpPr>
          <p:cNvPr id="2" name="Slide Number Placeholder 1">
            <a:extLst>
              <a:ext uri="{FF2B5EF4-FFF2-40B4-BE49-F238E27FC236}">
                <a16:creationId xmlns:a16="http://schemas.microsoft.com/office/drawing/2014/main" id="{238A9D8B-0D65-3F62-6AF6-58C8C326F6D4}"/>
              </a:ext>
            </a:extLst>
          </p:cNvPr>
          <p:cNvSpPr>
            <a:spLocks noGrp="1"/>
          </p:cNvSpPr>
          <p:nvPr>
            <p:ph type="sldNum" sz="quarter" idx="12"/>
          </p:nvPr>
        </p:nvSpPr>
        <p:spPr>
          <a:xfrm>
            <a:off x="11391152" y="6434524"/>
            <a:ext cx="693261" cy="365125"/>
          </a:xfrm>
        </p:spPr>
        <p:txBody>
          <a:bodyPr vert="horz" lIns="91440" tIns="45720" rIns="91440" bIns="45720" rtlCol="0" anchor="ctr">
            <a:normAutofit/>
          </a:bodyPr>
          <a:lstStyle/>
          <a:p>
            <a:pPr>
              <a:lnSpc>
                <a:spcPct val="90000"/>
              </a:lnSpc>
              <a:spcAft>
                <a:spcPts val="600"/>
              </a:spcAft>
            </a:pPr>
            <a:fld id="{08AB70BE-1769-45B8-85A6-0C837432C7E6}" type="slidenum">
              <a:rPr lang="en-US" sz="1900">
                <a:solidFill>
                  <a:schemeClr val="bg2"/>
                </a:solidFill>
              </a:rPr>
              <a:pPr>
                <a:lnSpc>
                  <a:spcPct val="90000"/>
                </a:lnSpc>
                <a:spcAft>
                  <a:spcPts val="600"/>
                </a:spcAft>
              </a:pPr>
              <a:t>24</a:t>
            </a:fld>
            <a:endParaRPr lang="en-US" sz="1900">
              <a:solidFill>
                <a:schemeClr val="bg2"/>
              </a:solidFill>
            </a:endParaRPr>
          </a:p>
        </p:txBody>
      </p:sp>
    </p:spTree>
    <p:extLst>
      <p:ext uri="{BB962C8B-B14F-4D97-AF65-F5344CB8AC3E}">
        <p14:creationId xmlns:p14="http://schemas.microsoft.com/office/powerpoint/2010/main" val="15735749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7A08E557-10DB-421A-876E-1AE58F8E07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44703" y="3732560"/>
            <a:ext cx="3352193" cy="3125440"/>
          </a:xfrm>
          <a:custGeom>
            <a:avLst/>
            <a:gdLst>
              <a:gd name="connsiteX0" fmla="*/ 0 w 3352193"/>
              <a:gd name="connsiteY0" fmla="*/ 3125374 h 3125440"/>
              <a:gd name="connsiteX1" fmla="*/ 2579 w 3352193"/>
              <a:gd name="connsiteY1" fmla="*/ 3125440 h 3125440"/>
              <a:gd name="connsiteX2" fmla="*/ 0 w 3352193"/>
              <a:gd name="connsiteY2" fmla="*/ 3125440 h 3125440"/>
              <a:gd name="connsiteX3" fmla="*/ 3352193 w 3352193"/>
              <a:gd name="connsiteY3" fmla="*/ 0 h 3125440"/>
              <a:gd name="connsiteX4" fmla="*/ 3352193 w 3352193"/>
              <a:gd name="connsiteY4" fmla="*/ 3125440 h 3125440"/>
              <a:gd name="connsiteX5" fmla="*/ 2579 w 3352193"/>
              <a:gd name="connsiteY5" fmla="*/ 3125440 h 3125440"/>
              <a:gd name="connsiteX6" fmla="*/ 3348685 w 3352193"/>
              <a:gd name="connsiteY6" fmla="*/ 47035 h 3125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52193" h="3125440">
                <a:moveTo>
                  <a:pt x="0" y="3125374"/>
                </a:moveTo>
                <a:lnTo>
                  <a:pt x="2579" y="3125440"/>
                </a:lnTo>
                <a:lnTo>
                  <a:pt x="0" y="3125440"/>
                </a:lnTo>
                <a:close/>
                <a:moveTo>
                  <a:pt x="3352193" y="0"/>
                </a:moveTo>
                <a:lnTo>
                  <a:pt x="3352193" y="3125440"/>
                </a:lnTo>
                <a:lnTo>
                  <a:pt x="2579" y="3125440"/>
                </a:lnTo>
                <a:cubicBezTo>
                  <a:pt x="1744073" y="3125440"/>
                  <a:pt x="3176441" y="1776129"/>
                  <a:pt x="3348685" y="47035"/>
                </a:cubicBezTo>
                <a:close/>
              </a:path>
            </a:pathLst>
          </a:cu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25" name="Rectangle 24">
            <a:extLst>
              <a:ext uri="{FF2B5EF4-FFF2-40B4-BE49-F238E27FC236}">
                <a16:creationId xmlns:a16="http://schemas.microsoft.com/office/drawing/2014/main" id="{6ACA6F80-D392-A64E-3CF8-F28F1CCEE6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Neue Haas Grotesk Text Pro"/>
              <a:ea typeface="+mn-ea"/>
              <a:cs typeface="+mn-cs"/>
            </a:endParaRPr>
          </a:p>
        </p:txBody>
      </p:sp>
      <p:sp>
        <p:nvSpPr>
          <p:cNvPr id="27" name="Freeform: Shape 26">
            <a:extLst>
              <a:ext uri="{FF2B5EF4-FFF2-40B4-BE49-F238E27FC236}">
                <a16:creationId xmlns:a16="http://schemas.microsoft.com/office/drawing/2014/main" id="{10D333AB-F4DE-C9A2-99A5-DC0AD7DE7A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43113" y="4849906"/>
            <a:ext cx="2153783" cy="2008094"/>
          </a:xfrm>
          <a:custGeom>
            <a:avLst/>
            <a:gdLst>
              <a:gd name="connsiteX0" fmla="*/ 0 w 3352193"/>
              <a:gd name="connsiteY0" fmla="*/ 3125374 h 3125440"/>
              <a:gd name="connsiteX1" fmla="*/ 2579 w 3352193"/>
              <a:gd name="connsiteY1" fmla="*/ 3125440 h 3125440"/>
              <a:gd name="connsiteX2" fmla="*/ 0 w 3352193"/>
              <a:gd name="connsiteY2" fmla="*/ 3125440 h 3125440"/>
              <a:gd name="connsiteX3" fmla="*/ 3352193 w 3352193"/>
              <a:gd name="connsiteY3" fmla="*/ 0 h 3125440"/>
              <a:gd name="connsiteX4" fmla="*/ 3352193 w 3352193"/>
              <a:gd name="connsiteY4" fmla="*/ 3125440 h 3125440"/>
              <a:gd name="connsiteX5" fmla="*/ 2579 w 3352193"/>
              <a:gd name="connsiteY5" fmla="*/ 3125440 h 3125440"/>
              <a:gd name="connsiteX6" fmla="*/ 3348685 w 3352193"/>
              <a:gd name="connsiteY6" fmla="*/ 47035 h 3125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52193" h="3125440">
                <a:moveTo>
                  <a:pt x="0" y="3125374"/>
                </a:moveTo>
                <a:lnTo>
                  <a:pt x="2579" y="3125440"/>
                </a:lnTo>
                <a:lnTo>
                  <a:pt x="0" y="3125440"/>
                </a:lnTo>
                <a:close/>
                <a:moveTo>
                  <a:pt x="3352193" y="0"/>
                </a:moveTo>
                <a:lnTo>
                  <a:pt x="3352193" y="3125440"/>
                </a:lnTo>
                <a:lnTo>
                  <a:pt x="2579" y="3125440"/>
                </a:lnTo>
                <a:cubicBezTo>
                  <a:pt x="1744073" y="3125440"/>
                  <a:pt x="3176441" y="1776129"/>
                  <a:pt x="3348685" y="47035"/>
                </a:cubicBezTo>
                <a:close/>
              </a:path>
            </a:pathLst>
          </a:cu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descr="A graph with red and blue lines&#10;&#10;Description automatically generated">
            <a:extLst>
              <a:ext uri="{FF2B5EF4-FFF2-40B4-BE49-F238E27FC236}">
                <a16:creationId xmlns:a16="http://schemas.microsoft.com/office/drawing/2014/main" id="{5C945375-EA66-B98F-695B-407235CF2450}"/>
              </a:ext>
            </a:extLst>
          </p:cNvPr>
          <p:cNvPicPr>
            <a:picLocks noChangeAspect="1"/>
          </p:cNvPicPr>
          <p:nvPr/>
        </p:nvPicPr>
        <p:blipFill>
          <a:blip r:embed="rId2"/>
          <a:srcRect l="9229" r="5209" b="1"/>
          <a:stretch/>
        </p:blipFill>
        <p:spPr>
          <a:xfrm>
            <a:off x="731521" y="2011679"/>
            <a:ext cx="4684352" cy="4297680"/>
          </a:xfrm>
          <a:prstGeom prst="rect">
            <a:avLst/>
          </a:prstGeom>
        </p:spPr>
      </p:pic>
      <p:sp>
        <p:nvSpPr>
          <p:cNvPr id="7" name="TextBox 6">
            <a:extLst>
              <a:ext uri="{FF2B5EF4-FFF2-40B4-BE49-F238E27FC236}">
                <a16:creationId xmlns:a16="http://schemas.microsoft.com/office/drawing/2014/main" id="{673B0131-B4A1-1B01-A792-560B09FE0A4D}"/>
              </a:ext>
            </a:extLst>
          </p:cNvPr>
          <p:cNvSpPr txBox="1"/>
          <p:nvPr/>
        </p:nvSpPr>
        <p:spPr>
          <a:xfrm>
            <a:off x="614679" y="548641"/>
            <a:ext cx="4779572" cy="1298448"/>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a:spcBef>
                <a:spcPct val="0"/>
              </a:spcBef>
              <a:spcAft>
                <a:spcPts val="600"/>
              </a:spcAft>
            </a:pPr>
            <a:r>
              <a:rPr lang="en-US" sz="4000" b="1">
                <a:solidFill>
                  <a:schemeClr val="accent2"/>
                </a:solidFill>
                <a:latin typeface="+mj-lt"/>
                <a:ea typeface="+mj-ea"/>
                <a:cs typeface="+mj-cs"/>
              </a:rPr>
              <a:t>LINE PLOT</a:t>
            </a:r>
          </a:p>
        </p:txBody>
      </p:sp>
      <p:sp>
        <p:nvSpPr>
          <p:cNvPr id="6" name="TextBox 5">
            <a:extLst>
              <a:ext uri="{FF2B5EF4-FFF2-40B4-BE49-F238E27FC236}">
                <a16:creationId xmlns:a16="http://schemas.microsoft.com/office/drawing/2014/main" id="{37269423-8671-183C-6260-CDD2205C7227}"/>
              </a:ext>
            </a:extLst>
          </p:cNvPr>
          <p:cNvSpPr txBox="1"/>
          <p:nvPr/>
        </p:nvSpPr>
        <p:spPr>
          <a:xfrm>
            <a:off x="6035040" y="548638"/>
            <a:ext cx="5546770" cy="5760721"/>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algn="just">
              <a:lnSpc>
                <a:spcPct val="110000"/>
              </a:lnSpc>
              <a:spcAft>
                <a:spcPts val="600"/>
              </a:spcAft>
              <a:buClr>
                <a:schemeClr val="accent5"/>
              </a:buClr>
            </a:pPr>
            <a:r>
              <a:rPr lang="en-US" b="1">
                <a:solidFill>
                  <a:schemeClr val="tx2"/>
                </a:solidFill>
                <a:latin typeface="Times New Roman"/>
                <a:cs typeface="Times New Roman"/>
              </a:rPr>
              <a:t>Output Explanation:</a:t>
            </a:r>
            <a:endParaRPr lang="en-US">
              <a:solidFill>
                <a:schemeClr val="tx2"/>
              </a:solidFill>
              <a:latin typeface="Times New Roman"/>
              <a:cs typeface="Times New Roman"/>
            </a:endParaRPr>
          </a:p>
          <a:p>
            <a:pPr marL="285750" indent="-228600" algn="just">
              <a:lnSpc>
                <a:spcPct val="110000"/>
              </a:lnSpc>
              <a:spcAft>
                <a:spcPts val="600"/>
              </a:spcAft>
              <a:buClr>
                <a:schemeClr val="accent5"/>
              </a:buClr>
              <a:buFont typeface="Arial" panose="020B0604020202020204" pitchFamily="34" charset="0"/>
              <a:buChar char="•"/>
            </a:pPr>
            <a:r>
              <a:rPr lang="en-US" sz="1700">
                <a:solidFill>
                  <a:schemeClr val="tx2"/>
                </a:solidFill>
                <a:latin typeface="Times New Roman"/>
                <a:cs typeface="Times New Roman"/>
              </a:rPr>
              <a:t>The </a:t>
            </a:r>
            <a:r>
              <a:rPr lang="en-US" sz="1700" b="1">
                <a:solidFill>
                  <a:schemeClr val="tx2"/>
                </a:solidFill>
                <a:latin typeface="Times New Roman"/>
                <a:cs typeface="Times New Roman"/>
              </a:rPr>
              <a:t>Total Amount</a:t>
            </a:r>
            <a:r>
              <a:rPr lang="en-US" sz="1700">
                <a:solidFill>
                  <a:schemeClr val="tx2"/>
                </a:solidFill>
                <a:latin typeface="Times New Roman"/>
                <a:cs typeface="Times New Roman"/>
              </a:rPr>
              <a:t> shows significant fluctuations across the year, with peaks in months 3, 6, and 9. A noticeable dip occurs in month 7, which might indicate reduced patient intake or a seasonal trend.</a:t>
            </a:r>
          </a:p>
          <a:p>
            <a:pPr marL="285750" indent="-228600" algn="just">
              <a:lnSpc>
                <a:spcPct val="110000"/>
              </a:lnSpc>
              <a:spcAft>
                <a:spcPts val="600"/>
              </a:spcAft>
              <a:buClr>
                <a:schemeClr val="accent5"/>
              </a:buClr>
              <a:buFont typeface="Arial" panose="020B0604020202020204" pitchFamily="34" charset="0"/>
              <a:buChar char="•"/>
            </a:pPr>
            <a:r>
              <a:rPr lang="en-US" sz="1700">
                <a:solidFill>
                  <a:schemeClr val="tx2"/>
                </a:solidFill>
                <a:latin typeface="Times New Roman"/>
                <a:cs typeface="Times New Roman"/>
              </a:rPr>
              <a:t>The </a:t>
            </a:r>
            <a:r>
              <a:rPr lang="en-US" sz="1700" b="1">
                <a:solidFill>
                  <a:schemeClr val="tx2"/>
                </a:solidFill>
                <a:latin typeface="Times New Roman"/>
                <a:cs typeface="Times New Roman"/>
              </a:rPr>
              <a:t>Average Amount</a:t>
            </a:r>
            <a:r>
              <a:rPr lang="en-US" sz="1700">
                <a:solidFill>
                  <a:schemeClr val="tx2"/>
                </a:solidFill>
                <a:latin typeface="Times New Roman"/>
                <a:cs typeface="Times New Roman"/>
              </a:rPr>
              <a:t> per patient remains fairly stable but shows minor increases in months with higher total revenue.</a:t>
            </a:r>
          </a:p>
          <a:p>
            <a:pPr algn="just">
              <a:lnSpc>
                <a:spcPct val="110000"/>
              </a:lnSpc>
              <a:spcAft>
                <a:spcPts val="600"/>
              </a:spcAft>
              <a:buClr>
                <a:schemeClr val="accent5"/>
              </a:buClr>
            </a:pPr>
            <a:r>
              <a:rPr lang="en-US" b="1">
                <a:solidFill>
                  <a:schemeClr val="tx2"/>
                </a:solidFill>
                <a:latin typeface="Times New Roman"/>
                <a:cs typeface="Times New Roman"/>
              </a:rPr>
              <a:t>Reason for Performing:</a:t>
            </a:r>
            <a:endParaRPr lang="en-US">
              <a:solidFill>
                <a:schemeClr val="tx2"/>
              </a:solidFill>
              <a:latin typeface="Times New Roman"/>
              <a:cs typeface="Times New Roman"/>
            </a:endParaRPr>
          </a:p>
          <a:p>
            <a:pPr marL="285750" indent="-228600" algn="just">
              <a:lnSpc>
                <a:spcPct val="110000"/>
              </a:lnSpc>
              <a:spcAft>
                <a:spcPts val="600"/>
              </a:spcAft>
              <a:buClr>
                <a:schemeClr val="accent5"/>
              </a:buClr>
              <a:buFont typeface="Arial" panose="020B0604020202020204" pitchFamily="34" charset="0"/>
              <a:buChar char="•"/>
            </a:pPr>
            <a:r>
              <a:rPr lang="en-US" sz="1700">
                <a:solidFill>
                  <a:schemeClr val="tx2"/>
                </a:solidFill>
                <a:latin typeface="Times New Roman"/>
                <a:cs typeface="Times New Roman"/>
              </a:rPr>
              <a:t>To track and analyze revenue trends across the year.</a:t>
            </a:r>
          </a:p>
          <a:p>
            <a:pPr marL="285750" indent="-228600" algn="just">
              <a:lnSpc>
                <a:spcPct val="110000"/>
              </a:lnSpc>
              <a:spcAft>
                <a:spcPts val="600"/>
              </a:spcAft>
              <a:buClr>
                <a:schemeClr val="accent5"/>
              </a:buClr>
              <a:buFont typeface="Arial" panose="020B0604020202020204" pitchFamily="34" charset="0"/>
              <a:buChar char="•"/>
            </a:pPr>
            <a:r>
              <a:rPr lang="en-US" sz="1700">
                <a:solidFill>
                  <a:schemeClr val="tx2"/>
                </a:solidFill>
                <a:latin typeface="Times New Roman"/>
                <a:cs typeface="Times New Roman"/>
              </a:rPr>
              <a:t>Peaks and troughs in total revenue can point to seasonality in patient admissions, allowing financial planners to anticipate income variations and prepare accordingly.</a:t>
            </a:r>
          </a:p>
          <a:p>
            <a:pPr marL="285750" indent="-228600" algn="just">
              <a:lnSpc>
                <a:spcPct val="110000"/>
              </a:lnSpc>
              <a:spcAft>
                <a:spcPts val="600"/>
              </a:spcAft>
              <a:buClr>
                <a:schemeClr val="accent5"/>
              </a:buClr>
              <a:buFont typeface="Arial" panose="020B0604020202020204" pitchFamily="34" charset="0"/>
              <a:buChar char="•"/>
            </a:pPr>
            <a:r>
              <a:rPr lang="en-US" sz="1700">
                <a:solidFill>
                  <a:schemeClr val="tx2"/>
                </a:solidFill>
                <a:latin typeface="Times New Roman"/>
                <a:cs typeface="Times New Roman"/>
              </a:rPr>
              <a:t>Insights from average billing trends can guide pricing strategies or identify discrepancies in revenue collection.</a:t>
            </a:r>
          </a:p>
          <a:p>
            <a:pPr indent="-228600" algn="just">
              <a:lnSpc>
                <a:spcPct val="110000"/>
              </a:lnSpc>
              <a:spcAft>
                <a:spcPts val="600"/>
              </a:spcAft>
              <a:buClr>
                <a:schemeClr val="accent5"/>
              </a:buClr>
              <a:buFont typeface="Arial" panose="020B0604020202020204" pitchFamily="34" charset="0"/>
              <a:buChar char="•"/>
            </a:pPr>
            <a:endParaRPr lang="en-US" sz="1700">
              <a:solidFill>
                <a:schemeClr val="tx2"/>
              </a:solidFill>
              <a:latin typeface="Times New Roman"/>
              <a:cs typeface="Times New Roman"/>
            </a:endParaRPr>
          </a:p>
        </p:txBody>
      </p:sp>
      <p:sp>
        <p:nvSpPr>
          <p:cNvPr id="2" name="Slide Number Placeholder 1">
            <a:extLst>
              <a:ext uri="{FF2B5EF4-FFF2-40B4-BE49-F238E27FC236}">
                <a16:creationId xmlns:a16="http://schemas.microsoft.com/office/drawing/2014/main" id="{26676B6F-B6EE-B028-491D-EF2CEBB3C266}"/>
              </a:ext>
            </a:extLst>
          </p:cNvPr>
          <p:cNvSpPr>
            <a:spLocks noGrp="1"/>
          </p:cNvSpPr>
          <p:nvPr>
            <p:ph type="sldNum" sz="quarter" idx="12"/>
          </p:nvPr>
        </p:nvSpPr>
        <p:spPr>
          <a:xfrm>
            <a:off x="11391152" y="6434524"/>
            <a:ext cx="693261" cy="365125"/>
          </a:xfrm>
        </p:spPr>
        <p:txBody>
          <a:bodyPr vert="horz" lIns="91440" tIns="45720" rIns="91440" bIns="45720" rtlCol="0" anchor="ctr">
            <a:normAutofit/>
          </a:bodyPr>
          <a:lstStyle/>
          <a:p>
            <a:pPr>
              <a:lnSpc>
                <a:spcPct val="90000"/>
              </a:lnSpc>
              <a:spcAft>
                <a:spcPts val="600"/>
              </a:spcAft>
            </a:pPr>
            <a:fld id="{08AB70BE-1769-45B8-85A6-0C837432C7E6}" type="slidenum">
              <a:rPr lang="en-US" sz="1900">
                <a:solidFill>
                  <a:schemeClr val="bg2"/>
                </a:solidFill>
              </a:rPr>
              <a:pPr>
                <a:lnSpc>
                  <a:spcPct val="90000"/>
                </a:lnSpc>
                <a:spcAft>
                  <a:spcPts val="600"/>
                </a:spcAft>
              </a:pPr>
              <a:t>25</a:t>
            </a:fld>
            <a:endParaRPr lang="en-US" sz="1900">
              <a:solidFill>
                <a:schemeClr val="bg2"/>
              </a:solidFill>
            </a:endParaRPr>
          </a:p>
        </p:txBody>
      </p:sp>
    </p:spTree>
    <p:extLst>
      <p:ext uri="{BB962C8B-B14F-4D97-AF65-F5344CB8AC3E}">
        <p14:creationId xmlns:p14="http://schemas.microsoft.com/office/powerpoint/2010/main" val="42866055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1" name="Freeform: Shape 20">
            <a:extLst>
              <a:ext uri="{FF2B5EF4-FFF2-40B4-BE49-F238E27FC236}">
                <a16:creationId xmlns:a16="http://schemas.microsoft.com/office/drawing/2014/main" id="{7A08E557-10DB-421A-876E-1AE58F8E07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44703" y="3732560"/>
            <a:ext cx="3352193" cy="3125440"/>
          </a:xfrm>
          <a:custGeom>
            <a:avLst/>
            <a:gdLst>
              <a:gd name="connsiteX0" fmla="*/ 0 w 3352193"/>
              <a:gd name="connsiteY0" fmla="*/ 3125374 h 3125440"/>
              <a:gd name="connsiteX1" fmla="*/ 2579 w 3352193"/>
              <a:gd name="connsiteY1" fmla="*/ 3125440 h 3125440"/>
              <a:gd name="connsiteX2" fmla="*/ 0 w 3352193"/>
              <a:gd name="connsiteY2" fmla="*/ 3125440 h 3125440"/>
              <a:gd name="connsiteX3" fmla="*/ 3352193 w 3352193"/>
              <a:gd name="connsiteY3" fmla="*/ 0 h 3125440"/>
              <a:gd name="connsiteX4" fmla="*/ 3352193 w 3352193"/>
              <a:gd name="connsiteY4" fmla="*/ 3125440 h 3125440"/>
              <a:gd name="connsiteX5" fmla="*/ 2579 w 3352193"/>
              <a:gd name="connsiteY5" fmla="*/ 3125440 h 3125440"/>
              <a:gd name="connsiteX6" fmla="*/ 3348685 w 3352193"/>
              <a:gd name="connsiteY6" fmla="*/ 47035 h 3125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52193" h="3125440">
                <a:moveTo>
                  <a:pt x="0" y="3125374"/>
                </a:moveTo>
                <a:lnTo>
                  <a:pt x="2579" y="3125440"/>
                </a:lnTo>
                <a:lnTo>
                  <a:pt x="0" y="3125440"/>
                </a:lnTo>
                <a:close/>
                <a:moveTo>
                  <a:pt x="3352193" y="0"/>
                </a:moveTo>
                <a:lnTo>
                  <a:pt x="3352193" y="3125440"/>
                </a:lnTo>
                <a:lnTo>
                  <a:pt x="2579" y="3125440"/>
                </a:lnTo>
                <a:cubicBezTo>
                  <a:pt x="1744073" y="3125440"/>
                  <a:pt x="3176441" y="1776129"/>
                  <a:pt x="3348685" y="47035"/>
                </a:cubicBezTo>
                <a:close/>
              </a:path>
            </a:pathLst>
          </a:cu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23" name="Rectangle 22">
            <a:extLst>
              <a:ext uri="{FF2B5EF4-FFF2-40B4-BE49-F238E27FC236}">
                <a16:creationId xmlns:a16="http://schemas.microsoft.com/office/drawing/2014/main" id="{6ACA6F80-D392-A64E-3CF8-F28F1CCEE6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Neue Haas Grotesk Text Pro"/>
              <a:ea typeface="+mn-ea"/>
              <a:cs typeface="+mn-cs"/>
            </a:endParaRPr>
          </a:p>
        </p:txBody>
      </p:sp>
      <p:sp>
        <p:nvSpPr>
          <p:cNvPr id="25" name="Freeform: Shape 24">
            <a:extLst>
              <a:ext uri="{FF2B5EF4-FFF2-40B4-BE49-F238E27FC236}">
                <a16:creationId xmlns:a16="http://schemas.microsoft.com/office/drawing/2014/main" id="{10D333AB-F4DE-C9A2-99A5-DC0AD7DE7A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43113" y="4849906"/>
            <a:ext cx="2153783" cy="2008094"/>
          </a:xfrm>
          <a:custGeom>
            <a:avLst/>
            <a:gdLst>
              <a:gd name="connsiteX0" fmla="*/ 0 w 3352193"/>
              <a:gd name="connsiteY0" fmla="*/ 3125374 h 3125440"/>
              <a:gd name="connsiteX1" fmla="*/ 2579 w 3352193"/>
              <a:gd name="connsiteY1" fmla="*/ 3125440 h 3125440"/>
              <a:gd name="connsiteX2" fmla="*/ 0 w 3352193"/>
              <a:gd name="connsiteY2" fmla="*/ 3125440 h 3125440"/>
              <a:gd name="connsiteX3" fmla="*/ 3352193 w 3352193"/>
              <a:gd name="connsiteY3" fmla="*/ 0 h 3125440"/>
              <a:gd name="connsiteX4" fmla="*/ 3352193 w 3352193"/>
              <a:gd name="connsiteY4" fmla="*/ 3125440 h 3125440"/>
              <a:gd name="connsiteX5" fmla="*/ 2579 w 3352193"/>
              <a:gd name="connsiteY5" fmla="*/ 3125440 h 3125440"/>
              <a:gd name="connsiteX6" fmla="*/ 3348685 w 3352193"/>
              <a:gd name="connsiteY6" fmla="*/ 47035 h 3125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52193" h="3125440">
                <a:moveTo>
                  <a:pt x="0" y="3125374"/>
                </a:moveTo>
                <a:lnTo>
                  <a:pt x="2579" y="3125440"/>
                </a:lnTo>
                <a:lnTo>
                  <a:pt x="0" y="3125440"/>
                </a:lnTo>
                <a:close/>
                <a:moveTo>
                  <a:pt x="3352193" y="0"/>
                </a:moveTo>
                <a:lnTo>
                  <a:pt x="3352193" y="3125440"/>
                </a:lnTo>
                <a:lnTo>
                  <a:pt x="2579" y="3125440"/>
                </a:lnTo>
                <a:cubicBezTo>
                  <a:pt x="1744073" y="3125440"/>
                  <a:pt x="3176441" y="1776129"/>
                  <a:pt x="3348685" y="47035"/>
                </a:cubicBezTo>
                <a:close/>
              </a:path>
            </a:pathLst>
          </a:cu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8" name="Picture 7" descr="A pie chart with numbers and a number of patient data&#10;&#10;Description automatically generated">
            <a:extLst>
              <a:ext uri="{FF2B5EF4-FFF2-40B4-BE49-F238E27FC236}">
                <a16:creationId xmlns:a16="http://schemas.microsoft.com/office/drawing/2014/main" id="{74EE2CF7-0E6C-2D3F-60DE-CECC425564AF}"/>
              </a:ext>
            </a:extLst>
          </p:cNvPr>
          <p:cNvPicPr>
            <a:picLocks noChangeAspect="1"/>
          </p:cNvPicPr>
          <p:nvPr/>
        </p:nvPicPr>
        <p:blipFill>
          <a:blip r:embed="rId2"/>
          <a:srcRect r="11988" b="4"/>
          <a:stretch/>
        </p:blipFill>
        <p:spPr>
          <a:xfrm>
            <a:off x="731521" y="2011679"/>
            <a:ext cx="4905221" cy="4297680"/>
          </a:xfrm>
          <a:prstGeom prst="rect">
            <a:avLst/>
          </a:prstGeom>
        </p:spPr>
      </p:pic>
      <p:sp>
        <p:nvSpPr>
          <p:cNvPr id="9" name="TextBox 8">
            <a:extLst>
              <a:ext uri="{FF2B5EF4-FFF2-40B4-BE49-F238E27FC236}">
                <a16:creationId xmlns:a16="http://schemas.microsoft.com/office/drawing/2014/main" id="{F1D033EB-0B14-E696-5F7F-762A08C12314}"/>
              </a:ext>
            </a:extLst>
          </p:cNvPr>
          <p:cNvSpPr txBox="1"/>
          <p:nvPr/>
        </p:nvSpPr>
        <p:spPr>
          <a:xfrm>
            <a:off x="614679" y="548641"/>
            <a:ext cx="4779572" cy="1298448"/>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a:spcBef>
                <a:spcPct val="0"/>
              </a:spcBef>
              <a:spcAft>
                <a:spcPts val="600"/>
              </a:spcAft>
            </a:pPr>
            <a:r>
              <a:rPr lang="en-US" sz="4000" b="1">
                <a:solidFill>
                  <a:schemeClr val="accent2"/>
                </a:solidFill>
                <a:latin typeface="+mj-lt"/>
                <a:ea typeface="+mj-ea"/>
                <a:cs typeface="+mj-cs"/>
              </a:rPr>
              <a:t>DONUT CHART</a:t>
            </a:r>
          </a:p>
        </p:txBody>
      </p:sp>
      <p:sp>
        <p:nvSpPr>
          <p:cNvPr id="5" name="TextBox 4">
            <a:extLst>
              <a:ext uri="{FF2B5EF4-FFF2-40B4-BE49-F238E27FC236}">
                <a16:creationId xmlns:a16="http://schemas.microsoft.com/office/drawing/2014/main" id="{6F348117-060F-B6E7-E166-1D6B5D660DAF}"/>
              </a:ext>
            </a:extLst>
          </p:cNvPr>
          <p:cNvSpPr txBox="1"/>
          <p:nvPr/>
        </p:nvSpPr>
        <p:spPr>
          <a:xfrm>
            <a:off x="6035040" y="548638"/>
            <a:ext cx="5546770" cy="5760721"/>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algn="just">
              <a:lnSpc>
                <a:spcPct val="120000"/>
              </a:lnSpc>
              <a:buClr>
                <a:schemeClr val="accent5"/>
              </a:buClr>
            </a:pPr>
            <a:r>
              <a:rPr lang="en-US" b="1">
                <a:solidFill>
                  <a:schemeClr val="tx2"/>
                </a:solidFill>
                <a:latin typeface="Times New Roman"/>
                <a:cs typeface="Times New Roman"/>
              </a:rPr>
              <a:t>Output Explanation:</a:t>
            </a:r>
            <a:endParaRPr lang="en-US">
              <a:solidFill>
                <a:schemeClr val="tx2"/>
              </a:solidFill>
              <a:latin typeface="Times New Roman"/>
              <a:cs typeface="Times New Roman"/>
            </a:endParaRPr>
          </a:p>
          <a:p>
            <a:pPr marL="285750" indent="-228600" algn="just">
              <a:lnSpc>
                <a:spcPct val="120000"/>
              </a:lnSpc>
              <a:buClr>
                <a:schemeClr val="accent5"/>
              </a:buClr>
              <a:buFont typeface="Arial" panose="020B0604020202020204" pitchFamily="34" charset="0"/>
              <a:buChar char="•"/>
            </a:pPr>
            <a:r>
              <a:rPr lang="en-US">
                <a:solidFill>
                  <a:schemeClr val="tx2"/>
                </a:solidFill>
                <a:latin typeface="Times New Roman"/>
                <a:cs typeface="Times New Roman"/>
              </a:rPr>
              <a:t>The largest patient group is </a:t>
            </a:r>
            <a:r>
              <a:rPr lang="en-US" b="1">
                <a:solidFill>
                  <a:schemeClr val="tx2"/>
                </a:solidFill>
                <a:latin typeface="Times New Roman"/>
                <a:cs typeface="Times New Roman"/>
              </a:rPr>
              <a:t>65+ years old (29.6%)</a:t>
            </a:r>
            <a:r>
              <a:rPr lang="en-US">
                <a:solidFill>
                  <a:schemeClr val="tx2"/>
                </a:solidFill>
                <a:latin typeface="Times New Roman"/>
                <a:cs typeface="Times New Roman"/>
              </a:rPr>
              <a:t>, followed by the </a:t>
            </a:r>
            <a:r>
              <a:rPr lang="en-US" b="1">
                <a:solidFill>
                  <a:schemeClr val="tx2"/>
                </a:solidFill>
                <a:latin typeface="Times New Roman"/>
                <a:cs typeface="Times New Roman"/>
              </a:rPr>
              <a:t>36–50 years (26%)</a:t>
            </a:r>
            <a:r>
              <a:rPr lang="en-US">
                <a:solidFill>
                  <a:schemeClr val="tx2"/>
                </a:solidFill>
                <a:latin typeface="Times New Roman"/>
                <a:cs typeface="Times New Roman"/>
              </a:rPr>
              <a:t> and </a:t>
            </a:r>
            <a:r>
              <a:rPr lang="en-US" b="1">
                <a:solidFill>
                  <a:schemeClr val="tx2"/>
                </a:solidFill>
                <a:latin typeface="Times New Roman"/>
                <a:cs typeface="Times New Roman"/>
              </a:rPr>
              <a:t>51–65 years (21.2%)</a:t>
            </a:r>
            <a:r>
              <a:rPr lang="en-US">
                <a:solidFill>
                  <a:schemeClr val="tx2"/>
                </a:solidFill>
                <a:latin typeface="Times New Roman"/>
                <a:cs typeface="Times New Roman"/>
              </a:rPr>
              <a:t> age brackets.</a:t>
            </a:r>
          </a:p>
          <a:p>
            <a:pPr marL="285750" indent="-228600" algn="just">
              <a:lnSpc>
                <a:spcPct val="120000"/>
              </a:lnSpc>
              <a:buClr>
                <a:schemeClr val="accent5"/>
              </a:buClr>
              <a:buFont typeface="Arial" panose="020B0604020202020204" pitchFamily="34" charset="0"/>
              <a:buChar char="•"/>
            </a:pPr>
            <a:r>
              <a:rPr lang="en-US">
                <a:solidFill>
                  <a:schemeClr val="tx2"/>
                </a:solidFill>
                <a:latin typeface="Times New Roman"/>
                <a:cs typeface="Times New Roman"/>
              </a:rPr>
              <a:t>The </a:t>
            </a:r>
            <a:r>
              <a:rPr lang="en-US" b="1">
                <a:solidFill>
                  <a:schemeClr val="tx2"/>
                </a:solidFill>
                <a:latin typeface="Times New Roman"/>
                <a:cs typeface="Times New Roman"/>
              </a:rPr>
              <a:t>0–18 years</a:t>
            </a:r>
            <a:r>
              <a:rPr lang="en-US">
                <a:solidFill>
                  <a:schemeClr val="tx2"/>
                </a:solidFill>
                <a:latin typeface="Times New Roman"/>
                <a:cs typeface="Times New Roman"/>
              </a:rPr>
              <a:t> age group constitutes the smallest proportion (2.2%), indicating less pediatric patient intake.</a:t>
            </a:r>
          </a:p>
          <a:p>
            <a:pPr algn="just">
              <a:lnSpc>
                <a:spcPct val="120000"/>
              </a:lnSpc>
              <a:buClr>
                <a:schemeClr val="accent5"/>
              </a:buClr>
            </a:pPr>
            <a:r>
              <a:rPr lang="en-US" b="1">
                <a:solidFill>
                  <a:schemeClr val="tx2"/>
                </a:solidFill>
                <a:latin typeface="Times New Roman"/>
                <a:cs typeface="Times New Roman"/>
              </a:rPr>
              <a:t>Reason for Performing:</a:t>
            </a:r>
          </a:p>
          <a:p>
            <a:pPr marL="285750" indent="-228600" algn="just">
              <a:lnSpc>
                <a:spcPct val="120000"/>
              </a:lnSpc>
              <a:buClr>
                <a:schemeClr val="accent5"/>
              </a:buClr>
              <a:buFont typeface="Arial" panose="020B0604020202020204" pitchFamily="34" charset="0"/>
              <a:buChar char="•"/>
            </a:pPr>
            <a:r>
              <a:rPr lang="en-US">
                <a:solidFill>
                  <a:schemeClr val="tx2"/>
                </a:solidFill>
                <a:latin typeface="Times New Roman"/>
                <a:cs typeface="Times New Roman"/>
              </a:rPr>
              <a:t>To understand the age demographics of hospital patients.</a:t>
            </a:r>
          </a:p>
          <a:p>
            <a:pPr marL="285750" indent="-228600" algn="just">
              <a:lnSpc>
                <a:spcPct val="120000"/>
              </a:lnSpc>
              <a:buClr>
                <a:schemeClr val="accent5"/>
              </a:buClr>
              <a:buFont typeface="Arial" panose="020B0604020202020204" pitchFamily="34" charset="0"/>
              <a:buChar char="•"/>
            </a:pPr>
            <a:r>
              <a:rPr lang="en-US">
                <a:solidFill>
                  <a:schemeClr val="tx2"/>
                </a:solidFill>
                <a:latin typeface="Times New Roman"/>
                <a:cs typeface="Times New Roman"/>
              </a:rPr>
              <a:t>The large elderly population (65+) emphasizes the need for geriatrics-focused care and specialized services.</a:t>
            </a:r>
          </a:p>
          <a:p>
            <a:pPr marL="285750" indent="-228600" algn="just">
              <a:lnSpc>
                <a:spcPct val="120000"/>
              </a:lnSpc>
              <a:buClr>
                <a:schemeClr val="accent5"/>
              </a:buClr>
              <a:buFont typeface="Arial" panose="020B0604020202020204" pitchFamily="34" charset="0"/>
              <a:buChar char="•"/>
            </a:pPr>
            <a:r>
              <a:rPr lang="en-US">
                <a:solidFill>
                  <a:schemeClr val="tx2"/>
                </a:solidFill>
                <a:latin typeface="Times New Roman"/>
                <a:cs typeface="Times New Roman"/>
              </a:rPr>
              <a:t>Lower representation of pediatric cases suggests either a lower demand or the presence of alternative pediatric facilities.</a:t>
            </a:r>
          </a:p>
          <a:p>
            <a:pPr indent="-228600">
              <a:lnSpc>
                <a:spcPct val="120000"/>
              </a:lnSpc>
              <a:spcAft>
                <a:spcPts val="600"/>
              </a:spcAft>
              <a:buClr>
                <a:schemeClr val="accent5"/>
              </a:buClr>
              <a:buFont typeface="Arial" panose="020B0604020202020204" pitchFamily="34" charset="0"/>
              <a:buChar char="•"/>
            </a:pPr>
            <a:endParaRPr lang="en-US" b="1">
              <a:solidFill>
                <a:schemeClr val="tx2"/>
              </a:solidFill>
            </a:endParaRPr>
          </a:p>
          <a:p>
            <a:pPr indent="-228600">
              <a:lnSpc>
                <a:spcPct val="120000"/>
              </a:lnSpc>
              <a:spcAft>
                <a:spcPts val="600"/>
              </a:spcAft>
              <a:buClr>
                <a:schemeClr val="accent5"/>
              </a:buClr>
              <a:buFont typeface="Arial" panose="020B0604020202020204" pitchFamily="34" charset="0"/>
              <a:buChar char="•"/>
            </a:pPr>
            <a:endParaRPr lang="en-US">
              <a:solidFill>
                <a:schemeClr val="tx2"/>
              </a:solidFill>
            </a:endParaRPr>
          </a:p>
        </p:txBody>
      </p:sp>
      <p:sp>
        <p:nvSpPr>
          <p:cNvPr id="2" name="Slide Number Placeholder 1">
            <a:extLst>
              <a:ext uri="{FF2B5EF4-FFF2-40B4-BE49-F238E27FC236}">
                <a16:creationId xmlns:a16="http://schemas.microsoft.com/office/drawing/2014/main" id="{0DA14036-E94A-E015-1D3E-4330696AEDF2}"/>
              </a:ext>
            </a:extLst>
          </p:cNvPr>
          <p:cNvSpPr>
            <a:spLocks noGrp="1"/>
          </p:cNvSpPr>
          <p:nvPr>
            <p:ph type="sldNum" sz="quarter" idx="12"/>
          </p:nvPr>
        </p:nvSpPr>
        <p:spPr>
          <a:xfrm>
            <a:off x="11391152" y="6434524"/>
            <a:ext cx="693261" cy="365125"/>
          </a:xfrm>
        </p:spPr>
        <p:txBody>
          <a:bodyPr vert="horz" lIns="91440" tIns="45720" rIns="91440" bIns="45720" rtlCol="0" anchor="ctr">
            <a:normAutofit/>
          </a:bodyPr>
          <a:lstStyle/>
          <a:p>
            <a:pPr>
              <a:lnSpc>
                <a:spcPct val="90000"/>
              </a:lnSpc>
              <a:spcAft>
                <a:spcPts val="600"/>
              </a:spcAft>
            </a:pPr>
            <a:fld id="{08AB70BE-1769-45B8-85A6-0C837432C7E6}" type="slidenum">
              <a:rPr lang="en-US" sz="1900">
                <a:solidFill>
                  <a:schemeClr val="bg2"/>
                </a:solidFill>
              </a:rPr>
              <a:pPr>
                <a:lnSpc>
                  <a:spcPct val="90000"/>
                </a:lnSpc>
                <a:spcAft>
                  <a:spcPts val="600"/>
                </a:spcAft>
              </a:pPr>
              <a:t>26</a:t>
            </a:fld>
            <a:endParaRPr lang="en-US" sz="1900">
              <a:solidFill>
                <a:schemeClr val="bg2"/>
              </a:solidFill>
            </a:endParaRPr>
          </a:p>
        </p:txBody>
      </p:sp>
    </p:spTree>
    <p:extLst>
      <p:ext uri="{BB962C8B-B14F-4D97-AF65-F5344CB8AC3E}">
        <p14:creationId xmlns:p14="http://schemas.microsoft.com/office/powerpoint/2010/main" val="29598044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8" name="Freeform: Shape 17">
            <a:extLst>
              <a:ext uri="{FF2B5EF4-FFF2-40B4-BE49-F238E27FC236}">
                <a16:creationId xmlns:a16="http://schemas.microsoft.com/office/drawing/2014/main" id="{7A08E557-10DB-421A-876E-1AE58F8E07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44703" y="3732560"/>
            <a:ext cx="3352193" cy="3125440"/>
          </a:xfrm>
          <a:custGeom>
            <a:avLst/>
            <a:gdLst>
              <a:gd name="connsiteX0" fmla="*/ 0 w 3352193"/>
              <a:gd name="connsiteY0" fmla="*/ 3125374 h 3125440"/>
              <a:gd name="connsiteX1" fmla="*/ 2579 w 3352193"/>
              <a:gd name="connsiteY1" fmla="*/ 3125440 h 3125440"/>
              <a:gd name="connsiteX2" fmla="*/ 0 w 3352193"/>
              <a:gd name="connsiteY2" fmla="*/ 3125440 h 3125440"/>
              <a:gd name="connsiteX3" fmla="*/ 3352193 w 3352193"/>
              <a:gd name="connsiteY3" fmla="*/ 0 h 3125440"/>
              <a:gd name="connsiteX4" fmla="*/ 3352193 w 3352193"/>
              <a:gd name="connsiteY4" fmla="*/ 3125440 h 3125440"/>
              <a:gd name="connsiteX5" fmla="*/ 2579 w 3352193"/>
              <a:gd name="connsiteY5" fmla="*/ 3125440 h 3125440"/>
              <a:gd name="connsiteX6" fmla="*/ 3348685 w 3352193"/>
              <a:gd name="connsiteY6" fmla="*/ 47035 h 3125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52193" h="3125440">
                <a:moveTo>
                  <a:pt x="0" y="3125374"/>
                </a:moveTo>
                <a:lnTo>
                  <a:pt x="2579" y="3125440"/>
                </a:lnTo>
                <a:lnTo>
                  <a:pt x="0" y="3125440"/>
                </a:lnTo>
                <a:close/>
                <a:moveTo>
                  <a:pt x="3352193" y="0"/>
                </a:moveTo>
                <a:lnTo>
                  <a:pt x="3352193" y="3125440"/>
                </a:lnTo>
                <a:lnTo>
                  <a:pt x="2579" y="3125440"/>
                </a:lnTo>
                <a:cubicBezTo>
                  <a:pt x="1744073" y="3125440"/>
                  <a:pt x="3176441" y="1776129"/>
                  <a:pt x="3348685" y="47035"/>
                </a:cubicBezTo>
                <a:close/>
              </a:path>
            </a:pathLst>
          </a:cu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9" name="Rectangle 18">
            <a:extLst>
              <a:ext uri="{FF2B5EF4-FFF2-40B4-BE49-F238E27FC236}">
                <a16:creationId xmlns:a16="http://schemas.microsoft.com/office/drawing/2014/main" id="{70FF25AD-0F94-41DA-B0CB-8FDC642B70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D914EEE2-91CA-464B-AC64-5479DB5133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12896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6850C165-81F9-4CBC-87CA-3E6EBEA639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9860295" y="0"/>
            <a:ext cx="2343647" cy="4385568"/>
          </a:xfrm>
          <a:custGeom>
            <a:avLst/>
            <a:gdLst>
              <a:gd name="connsiteX0" fmla="*/ 0 w 2343647"/>
              <a:gd name="connsiteY0" fmla="*/ 0 h 4385568"/>
              <a:gd name="connsiteX1" fmla="*/ 13818 w 2343647"/>
              <a:gd name="connsiteY1" fmla="*/ 0 h 4385568"/>
              <a:gd name="connsiteX2" fmla="*/ 34560 w 2343647"/>
              <a:gd name="connsiteY2" fmla="*/ 141658 h 4385568"/>
              <a:gd name="connsiteX3" fmla="*/ 2208831 w 2343647"/>
              <a:gd name="connsiteY3" fmla="*/ 2118828 h 4385568"/>
              <a:gd name="connsiteX4" fmla="*/ 2343647 w 2343647"/>
              <a:gd name="connsiteY4" fmla="*/ 2125211 h 4385568"/>
              <a:gd name="connsiteX5" fmla="*/ 2208831 w 2343647"/>
              <a:gd name="connsiteY5" fmla="*/ 2131594 h 4385568"/>
              <a:gd name="connsiteX6" fmla="*/ 3143 w 2343647"/>
              <a:gd name="connsiteY6" fmla="*/ 4323325 h 4385568"/>
              <a:gd name="connsiteX7" fmla="*/ 0 w 2343647"/>
              <a:gd name="connsiteY7" fmla="*/ 4385568 h 4385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43647" h="4385568">
                <a:moveTo>
                  <a:pt x="0" y="0"/>
                </a:moveTo>
                <a:lnTo>
                  <a:pt x="13818" y="0"/>
                </a:lnTo>
                <a:lnTo>
                  <a:pt x="34560" y="141658"/>
                </a:lnTo>
                <a:cubicBezTo>
                  <a:pt x="237593" y="1199063"/>
                  <a:pt x="1119361" y="2015131"/>
                  <a:pt x="2208831" y="2118828"/>
                </a:cubicBezTo>
                <a:lnTo>
                  <a:pt x="2343647" y="2125211"/>
                </a:lnTo>
                <a:lnTo>
                  <a:pt x="2208831" y="2131594"/>
                </a:lnTo>
                <a:cubicBezTo>
                  <a:pt x="1046730" y="2242204"/>
                  <a:pt x="120947" y="3163335"/>
                  <a:pt x="3143" y="4323325"/>
                </a:cubicBezTo>
                <a:lnTo>
                  <a:pt x="0" y="4385568"/>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Shape 21">
            <a:extLst>
              <a:ext uri="{FF2B5EF4-FFF2-40B4-BE49-F238E27FC236}">
                <a16:creationId xmlns:a16="http://schemas.microsoft.com/office/drawing/2014/main" id="{5C1A212B-431A-4929-AA76-34A688D359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9860295" y="0"/>
            <a:ext cx="2343647" cy="4385568"/>
          </a:xfrm>
          <a:custGeom>
            <a:avLst/>
            <a:gdLst>
              <a:gd name="connsiteX0" fmla="*/ 0 w 2343647"/>
              <a:gd name="connsiteY0" fmla="*/ 0 h 4385568"/>
              <a:gd name="connsiteX1" fmla="*/ 13818 w 2343647"/>
              <a:gd name="connsiteY1" fmla="*/ 0 h 4385568"/>
              <a:gd name="connsiteX2" fmla="*/ 34560 w 2343647"/>
              <a:gd name="connsiteY2" fmla="*/ 141658 h 4385568"/>
              <a:gd name="connsiteX3" fmla="*/ 2208831 w 2343647"/>
              <a:gd name="connsiteY3" fmla="*/ 2118828 h 4385568"/>
              <a:gd name="connsiteX4" fmla="*/ 2343647 w 2343647"/>
              <a:gd name="connsiteY4" fmla="*/ 2125211 h 4385568"/>
              <a:gd name="connsiteX5" fmla="*/ 2208831 w 2343647"/>
              <a:gd name="connsiteY5" fmla="*/ 2131594 h 4385568"/>
              <a:gd name="connsiteX6" fmla="*/ 3143 w 2343647"/>
              <a:gd name="connsiteY6" fmla="*/ 4323325 h 4385568"/>
              <a:gd name="connsiteX7" fmla="*/ 0 w 2343647"/>
              <a:gd name="connsiteY7" fmla="*/ 4385568 h 4385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43647" h="4385568">
                <a:moveTo>
                  <a:pt x="0" y="0"/>
                </a:moveTo>
                <a:lnTo>
                  <a:pt x="13818" y="0"/>
                </a:lnTo>
                <a:lnTo>
                  <a:pt x="34560" y="141658"/>
                </a:lnTo>
                <a:cubicBezTo>
                  <a:pt x="237593" y="1199063"/>
                  <a:pt x="1119361" y="2015131"/>
                  <a:pt x="2208831" y="2118828"/>
                </a:cubicBezTo>
                <a:lnTo>
                  <a:pt x="2343647" y="2125211"/>
                </a:lnTo>
                <a:lnTo>
                  <a:pt x="2208831" y="2131594"/>
                </a:lnTo>
                <a:cubicBezTo>
                  <a:pt x="1046730" y="2242204"/>
                  <a:pt x="120947" y="3163335"/>
                  <a:pt x="3143" y="4323325"/>
                </a:cubicBezTo>
                <a:lnTo>
                  <a:pt x="0" y="4385568"/>
                </a:lnTo>
                <a:close/>
              </a:path>
            </a:pathLst>
          </a:custGeom>
          <a:solidFill>
            <a:schemeClr val="accent2">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extBox 2">
            <a:extLst>
              <a:ext uri="{FF2B5EF4-FFF2-40B4-BE49-F238E27FC236}">
                <a16:creationId xmlns:a16="http://schemas.microsoft.com/office/drawing/2014/main" id="{B536D38A-6D35-FB1E-0019-FD5D09C3239E}"/>
              </a:ext>
            </a:extLst>
          </p:cNvPr>
          <p:cNvSpPr txBox="1"/>
          <p:nvPr/>
        </p:nvSpPr>
        <p:spPr>
          <a:xfrm>
            <a:off x="914401" y="430307"/>
            <a:ext cx="9914859" cy="1371600"/>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spcBef>
                <a:spcPct val="0"/>
              </a:spcBef>
              <a:spcAft>
                <a:spcPts val="600"/>
              </a:spcAft>
            </a:pPr>
            <a:r>
              <a:rPr lang="en-US" sz="4000">
                <a:solidFill>
                  <a:srgbClr val="FFFFFF"/>
                </a:solidFill>
                <a:latin typeface="+mj-lt"/>
                <a:ea typeface="+mj-ea"/>
                <a:cs typeface="+mj-cs"/>
              </a:rPr>
              <a:t>Future Plans</a:t>
            </a:r>
          </a:p>
        </p:txBody>
      </p:sp>
      <p:sp>
        <p:nvSpPr>
          <p:cNvPr id="4" name="TextBox 3">
            <a:extLst>
              <a:ext uri="{FF2B5EF4-FFF2-40B4-BE49-F238E27FC236}">
                <a16:creationId xmlns:a16="http://schemas.microsoft.com/office/drawing/2014/main" id="{ABA84D3C-0532-DAF7-8EE9-68CA6958673A}"/>
              </a:ext>
            </a:extLst>
          </p:cNvPr>
          <p:cNvSpPr txBox="1"/>
          <p:nvPr/>
        </p:nvSpPr>
        <p:spPr>
          <a:xfrm>
            <a:off x="914400" y="2810001"/>
            <a:ext cx="9753600" cy="3366961"/>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a:lnSpc>
                <a:spcPct val="120000"/>
              </a:lnSpc>
              <a:spcAft>
                <a:spcPts val="600"/>
              </a:spcAft>
              <a:buClr>
                <a:schemeClr val="accent5"/>
              </a:buClr>
            </a:pPr>
            <a:r>
              <a:rPr lang="en-US">
                <a:solidFill>
                  <a:schemeClr val="tx2"/>
                </a:solidFill>
                <a:latin typeface="Times New Roman"/>
                <a:cs typeface="Times New Roman"/>
              </a:rPr>
              <a:t>To enhance the usability and scalability of our database, future work will focus on integrating larger and more diverse healthcare datasets to represent broader patient populations. Expanding the schema to incorporate additional attributes, such as treatment outcomes and patient follow-ups, will enable more comprehensive analysis. Employing advanced data analytics techniques, such as machine learning models, can uncover deeper insights into patient care trends and predict outcomes like length of stay or readmission risk. Developing a fully functional frontend and backend system will provide seamless interaction and improve accessibility for healthcare providers. Continuous validation and updates to the database will ensure its adaptability to evolving healthcare needs, ultimately driving better decision-making and improved patient care.</a:t>
            </a:r>
          </a:p>
        </p:txBody>
      </p:sp>
      <p:sp>
        <p:nvSpPr>
          <p:cNvPr id="2" name="Slide Number Placeholder 1">
            <a:extLst>
              <a:ext uri="{FF2B5EF4-FFF2-40B4-BE49-F238E27FC236}">
                <a16:creationId xmlns:a16="http://schemas.microsoft.com/office/drawing/2014/main" id="{88400E61-63CC-D0BC-7ACD-C0BF7EEF28C4}"/>
              </a:ext>
            </a:extLst>
          </p:cNvPr>
          <p:cNvSpPr>
            <a:spLocks noGrp="1"/>
          </p:cNvSpPr>
          <p:nvPr>
            <p:ph type="sldNum" sz="quarter" idx="12"/>
          </p:nvPr>
        </p:nvSpPr>
        <p:spPr>
          <a:xfrm>
            <a:off x="11391152" y="6434524"/>
            <a:ext cx="693261" cy="365125"/>
          </a:xfrm>
        </p:spPr>
        <p:txBody>
          <a:bodyPr vert="horz" lIns="91440" tIns="45720" rIns="91440" bIns="45720" rtlCol="0" anchor="ctr">
            <a:normAutofit/>
          </a:bodyPr>
          <a:lstStyle/>
          <a:p>
            <a:pPr>
              <a:lnSpc>
                <a:spcPct val="90000"/>
              </a:lnSpc>
              <a:spcAft>
                <a:spcPts val="600"/>
              </a:spcAft>
            </a:pPr>
            <a:fld id="{08AB70BE-1769-45B8-85A6-0C837432C7E6}" type="slidenum">
              <a:rPr lang="en-US" sz="1900">
                <a:solidFill>
                  <a:schemeClr val="accent2"/>
                </a:solidFill>
              </a:rPr>
              <a:pPr>
                <a:lnSpc>
                  <a:spcPct val="90000"/>
                </a:lnSpc>
                <a:spcAft>
                  <a:spcPts val="600"/>
                </a:spcAft>
              </a:pPr>
              <a:t>27</a:t>
            </a:fld>
            <a:endParaRPr lang="en-US" sz="1900">
              <a:solidFill>
                <a:schemeClr val="accent2"/>
              </a:solidFill>
            </a:endParaRPr>
          </a:p>
        </p:txBody>
      </p:sp>
    </p:spTree>
    <p:extLst>
      <p:ext uri="{BB962C8B-B14F-4D97-AF65-F5344CB8AC3E}">
        <p14:creationId xmlns:p14="http://schemas.microsoft.com/office/powerpoint/2010/main" val="39092360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16" name="Freeform: Shape 115">
            <a:extLst>
              <a:ext uri="{FF2B5EF4-FFF2-40B4-BE49-F238E27FC236}">
                <a16:creationId xmlns:a16="http://schemas.microsoft.com/office/drawing/2014/main" id="{7A08E557-10DB-421A-876E-1AE58F8E07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44703" y="3732560"/>
            <a:ext cx="3352193" cy="3125440"/>
          </a:xfrm>
          <a:custGeom>
            <a:avLst/>
            <a:gdLst>
              <a:gd name="connsiteX0" fmla="*/ 0 w 3352193"/>
              <a:gd name="connsiteY0" fmla="*/ 3125374 h 3125440"/>
              <a:gd name="connsiteX1" fmla="*/ 2579 w 3352193"/>
              <a:gd name="connsiteY1" fmla="*/ 3125440 h 3125440"/>
              <a:gd name="connsiteX2" fmla="*/ 0 w 3352193"/>
              <a:gd name="connsiteY2" fmla="*/ 3125440 h 3125440"/>
              <a:gd name="connsiteX3" fmla="*/ 3352193 w 3352193"/>
              <a:gd name="connsiteY3" fmla="*/ 0 h 3125440"/>
              <a:gd name="connsiteX4" fmla="*/ 3352193 w 3352193"/>
              <a:gd name="connsiteY4" fmla="*/ 3125440 h 3125440"/>
              <a:gd name="connsiteX5" fmla="*/ 2579 w 3352193"/>
              <a:gd name="connsiteY5" fmla="*/ 3125440 h 3125440"/>
              <a:gd name="connsiteX6" fmla="*/ 3348685 w 3352193"/>
              <a:gd name="connsiteY6" fmla="*/ 47035 h 3125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52193" h="3125440">
                <a:moveTo>
                  <a:pt x="0" y="3125374"/>
                </a:moveTo>
                <a:lnTo>
                  <a:pt x="2579" y="3125440"/>
                </a:lnTo>
                <a:lnTo>
                  <a:pt x="0" y="3125440"/>
                </a:lnTo>
                <a:close/>
                <a:moveTo>
                  <a:pt x="3352193" y="0"/>
                </a:moveTo>
                <a:lnTo>
                  <a:pt x="3352193" y="3125440"/>
                </a:lnTo>
                <a:lnTo>
                  <a:pt x="2579" y="3125440"/>
                </a:lnTo>
                <a:cubicBezTo>
                  <a:pt x="1744073" y="3125440"/>
                  <a:pt x="3176441" y="1776129"/>
                  <a:pt x="3348685" y="47035"/>
                </a:cubicBezTo>
                <a:close/>
              </a:path>
            </a:pathLst>
          </a:cu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18" name="Rectangle 117">
            <a:extLst>
              <a:ext uri="{FF2B5EF4-FFF2-40B4-BE49-F238E27FC236}">
                <a16:creationId xmlns:a16="http://schemas.microsoft.com/office/drawing/2014/main" id="{D38E59FE-7D5E-44AE-9A51-08FBB00B5D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9" name="Picture 68">
            <a:extLst>
              <a:ext uri="{FF2B5EF4-FFF2-40B4-BE49-F238E27FC236}">
                <a16:creationId xmlns:a16="http://schemas.microsoft.com/office/drawing/2014/main" id="{977FF54F-612D-068B-76B5-BD075D1FAE97}"/>
              </a:ext>
            </a:extLst>
          </p:cNvPr>
          <p:cNvPicPr>
            <a:picLocks noChangeAspect="1"/>
          </p:cNvPicPr>
          <p:nvPr/>
        </p:nvPicPr>
        <p:blipFill>
          <a:blip r:embed="rId3"/>
          <a:srcRect l="6930" r="58134"/>
          <a:stretch/>
        </p:blipFill>
        <p:spPr>
          <a:xfrm>
            <a:off x="7924803" y="1"/>
            <a:ext cx="4267197" cy="6870626"/>
          </a:xfrm>
          <a:prstGeom prst="rect">
            <a:avLst/>
          </a:prstGeom>
        </p:spPr>
      </p:pic>
      <p:sp>
        <p:nvSpPr>
          <p:cNvPr id="120" name="Freeform: Shape 119">
            <a:extLst>
              <a:ext uri="{FF2B5EF4-FFF2-40B4-BE49-F238E27FC236}">
                <a16:creationId xmlns:a16="http://schemas.microsoft.com/office/drawing/2014/main" id="{454757A4-999E-4582-917C-9C73BFEA9E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748214" y="3262081"/>
            <a:ext cx="2353172" cy="4863918"/>
          </a:xfrm>
          <a:custGeom>
            <a:avLst/>
            <a:gdLst>
              <a:gd name="connsiteX0" fmla="*/ 2352312 w 2353172"/>
              <a:gd name="connsiteY0" fmla="*/ 0 h 4863918"/>
              <a:gd name="connsiteX1" fmla="*/ 2353172 w 2353172"/>
              <a:gd name="connsiteY1" fmla="*/ 0 h 4863918"/>
              <a:gd name="connsiteX2" fmla="*/ 2353172 w 2353172"/>
              <a:gd name="connsiteY2" fmla="*/ 4863918 h 4863918"/>
              <a:gd name="connsiteX3" fmla="*/ 2352312 w 2353172"/>
              <a:gd name="connsiteY3" fmla="*/ 4863918 h 4863918"/>
              <a:gd name="connsiteX4" fmla="*/ 2340504 w 2353172"/>
              <a:gd name="connsiteY4" fmla="*/ 4630072 h 4863918"/>
              <a:gd name="connsiteX5" fmla="*/ 134816 w 2353172"/>
              <a:gd name="connsiteY5" fmla="*/ 2438342 h 4863918"/>
              <a:gd name="connsiteX6" fmla="*/ 0 w 2353172"/>
              <a:gd name="connsiteY6" fmla="*/ 2431959 h 4863918"/>
              <a:gd name="connsiteX7" fmla="*/ 134816 w 2353172"/>
              <a:gd name="connsiteY7" fmla="*/ 2425576 h 4863918"/>
              <a:gd name="connsiteX8" fmla="*/ 2340504 w 2353172"/>
              <a:gd name="connsiteY8" fmla="*/ 233845 h 4863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53172" h="4863918">
                <a:moveTo>
                  <a:pt x="2352312" y="0"/>
                </a:moveTo>
                <a:lnTo>
                  <a:pt x="2353172" y="0"/>
                </a:lnTo>
                <a:lnTo>
                  <a:pt x="2353172" y="4863918"/>
                </a:lnTo>
                <a:lnTo>
                  <a:pt x="2352312" y="4863918"/>
                </a:lnTo>
                <a:lnTo>
                  <a:pt x="2340504" y="4630072"/>
                </a:lnTo>
                <a:cubicBezTo>
                  <a:pt x="2222700" y="3470082"/>
                  <a:pt x="1296917" y="2548952"/>
                  <a:pt x="134816" y="2438342"/>
                </a:cubicBezTo>
                <a:lnTo>
                  <a:pt x="0" y="2431959"/>
                </a:lnTo>
                <a:lnTo>
                  <a:pt x="134816" y="2425576"/>
                </a:lnTo>
                <a:cubicBezTo>
                  <a:pt x="1296917" y="2314966"/>
                  <a:pt x="2222700" y="1393835"/>
                  <a:pt x="2340504" y="233845"/>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2" name="Freeform: Shape 121">
            <a:extLst>
              <a:ext uri="{FF2B5EF4-FFF2-40B4-BE49-F238E27FC236}">
                <a16:creationId xmlns:a16="http://schemas.microsoft.com/office/drawing/2014/main" id="{1BAE6AD2-77FD-438C-B9EE-3347535CE4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748214" y="3262081"/>
            <a:ext cx="2353172" cy="4863918"/>
          </a:xfrm>
          <a:custGeom>
            <a:avLst/>
            <a:gdLst>
              <a:gd name="connsiteX0" fmla="*/ 2352312 w 2353172"/>
              <a:gd name="connsiteY0" fmla="*/ 0 h 4863918"/>
              <a:gd name="connsiteX1" fmla="*/ 2353172 w 2353172"/>
              <a:gd name="connsiteY1" fmla="*/ 0 h 4863918"/>
              <a:gd name="connsiteX2" fmla="*/ 2353172 w 2353172"/>
              <a:gd name="connsiteY2" fmla="*/ 4863918 h 4863918"/>
              <a:gd name="connsiteX3" fmla="*/ 2352312 w 2353172"/>
              <a:gd name="connsiteY3" fmla="*/ 4863918 h 4863918"/>
              <a:gd name="connsiteX4" fmla="*/ 2340504 w 2353172"/>
              <a:gd name="connsiteY4" fmla="*/ 4630072 h 4863918"/>
              <a:gd name="connsiteX5" fmla="*/ 134816 w 2353172"/>
              <a:gd name="connsiteY5" fmla="*/ 2438342 h 4863918"/>
              <a:gd name="connsiteX6" fmla="*/ 0 w 2353172"/>
              <a:gd name="connsiteY6" fmla="*/ 2431959 h 4863918"/>
              <a:gd name="connsiteX7" fmla="*/ 134816 w 2353172"/>
              <a:gd name="connsiteY7" fmla="*/ 2425576 h 4863918"/>
              <a:gd name="connsiteX8" fmla="*/ 2340504 w 2353172"/>
              <a:gd name="connsiteY8" fmla="*/ 233845 h 4863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53172" h="4863918">
                <a:moveTo>
                  <a:pt x="2352312" y="0"/>
                </a:moveTo>
                <a:lnTo>
                  <a:pt x="2353172" y="0"/>
                </a:lnTo>
                <a:lnTo>
                  <a:pt x="2353172" y="4863918"/>
                </a:lnTo>
                <a:lnTo>
                  <a:pt x="2352312" y="4863918"/>
                </a:lnTo>
                <a:lnTo>
                  <a:pt x="2340504" y="4630072"/>
                </a:lnTo>
                <a:cubicBezTo>
                  <a:pt x="2222700" y="3470082"/>
                  <a:pt x="1296917" y="2548952"/>
                  <a:pt x="134816" y="2438342"/>
                </a:cubicBezTo>
                <a:lnTo>
                  <a:pt x="0" y="2431959"/>
                </a:lnTo>
                <a:lnTo>
                  <a:pt x="134816" y="2425576"/>
                </a:lnTo>
                <a:cubicBezTo>
                  <a:pt x="1296917" y="2314966"/>
                  <a:pt x="2222700" y="1393835"/>
                  <a:pt x="2340504" y="233845"/>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Title 8">
            <a:extLst>
              <a:ext uri="{FF2B5EF4-FFF2-40B4-BE49-F238E27FC236}">
                <a16:creationId xmlns:a16="http://schemas.microsoft.com/office/drawing/2014/main" id="{F3AAEC5E-1903-897F-3899-D104894EDF00}"/>
              </a:ext>
            </a:extLst>
          </p:cNvPr>
          <p:cNvSpPr>
            <a:spLocks noGrp="1"/>
          </p:cNvSpPr>
          <p:nvPr>
            <p:ph type="title"/>
          </p:nvPr>
        </p:nvSpPr>
        <p:spPr>
          <a:xfrm>
            <a:off x="914401" y="591668"/>
            <a:ext cx="6397496" cy="1544951"/>
          </a:xfrm>
        </p:spPr>
        <p:txBody>
          <a:bodyPr vert="horz" lIns="91440" tIns="45720" rIns="91440" bIns="45720" rtlCol="0" anchor="ctr">
            <a:normAutofit/>
          </a:bodyPr>
          <a:lstStyle/>
          <a:p>
            <a:pPr>
              <a:lnSpc>
                <a:spcPct val="100000"/>
              </a:lnSpc>
            </a:pPr>
            <a:r>
              <a:rPr lang="en-US" sz="4000">
                <a:solidFill>
                  <a:schemeClr val="accent2"/>
                </a:solidFill>
              </a:rPr>
              <a:t>Challenges</a:t>
            </a:r>
          </a:p>
        </p:txBody>
      </p:sp>
      <p:sp>
        <p:nvSpPr>
          <p:cNvPr id="34" name="TextBox 3">
            <a:extLst>
              <a:ext uri="{FF2B5EF4-FFF2-40B4-BE49-F238E27FC236}">
                <a16:creationId xmlns:a16="http://schemas.microsoft.com/office/drawing/2014/main" id="{DE53D82E-67AB-B2BB-EC4D-F6FDEC2673FB}"/>
              </a:ext>
            </a:extLst>
          </p:cNvPr>
          <p:cNvSpPr txBox="1"/>
          <p:nvPr/>
        </p:nvSpPr>
        <p:spPr>
          <a:xfrm>
            <a:off x="914400" y="2143910"/>
            <a:ext cx="6096000" cy="4033054"/>
          </a:xfrm>
          <a:prstGeom prst="rect">
            <a:avLst/>
          </a:prstGeom>
        </p:spPr>
        <p:txBody>
          <a:bodyPr rot="0" spcFirstLastPara="0" vert="horz" lIns="91440" tIns="45720" rIns="91440" bIns="45720" numCol="1" spcCol="0" rtlCol="0" fromWordArt="0" anchor="t" anchorCtr="0" forceAA="0" compatLnSpc="1">
            <a:prstTxWarp prst="textNoShape">
              <a:avLst/>
            </a:prstTxWarp>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spcAft>
                <a:spcPts val="600"/>
              </a:spcAft>
              <a:buClr>
                <a:schemeClr val="accent5"/>
              </a:buClr>
            </a:pPr>
            <a:r>
              <a:rPr lang="en-US" dirty="0">
                <a:solidFill>
                  <a:schemeClr val="tx2"/>
                </a:solidFill>
                <a:latin typeface="Times New Roman"/>
                <a:cs typeface="Times New Roman"/>
              </a:rPr>
              <a:t>One hurdle I encountered during the project was linking the SQL server with Python. This issue primarily arose due to mismatched configurations, such as incorrect driver installation, authentication errors.</a:t>
            </a:r>
          </a:p>
        </p:txBody>
      </p:sp>
      <p:sp>
        <p:nvSpPr>
          <p:cNvPr id="3" name="Slide Number Placeholder 2">
            <a:extLst>
              <a:ext uri="{FF2B5EF4-FFF2-40B4-BE49-F238E27FC236}">
                <a16:creationId xmlns:a16="http://schemas.microsoft.com/office/drawing/2014/main" id="{FF270016-E0B6-DAC7-B6DA-CC7F3A15D04F}"/>
              </a:ext>
            </a:extLst>
          </p:cNvPr>
          <p:cNvSpPr>
            <a:spLocks noGrp="1"/>
          </p:cNvSpPr>
          <p:nvPr>
            <p:ph type="sldNum" sz="quarter" idx="4"/>
          </p:nvPr>
        </p:nvSpPr>
        <p:spPr>
          <a:xfrm>
            <a:off x="11391152" y="6434524"/>
            <a:ext cx="693261" cy="365125"/>
          </a:xfrm>
        </p:spPr>
        <p:txBody>
          <a:bodyPr vert="horz" lIns="91440" tIns="45720" rIns="91440" bIns="45720" rtlCol="0" anchor="ctr">
            <a:normAutofit/>
          </a:bodyPr>
          <a:lstStyle/>
          <a:p>
            <a:pPr algn="r">
              <a:lnSpc>
                <a:spcPct val="90000"/>
              </a:lnSpc>
              <a:spcAft>
                <a:spcPts val="600"/>
              </a:spcAft>
            </a:pPr>
            <a:fld id="{08AB70BE-1769-45B8-85A6-0C837432C7E6}" type="slidenum">
              <a:rPr lang="en-US" sz="1900">
                <a:solidFill>
                  <a:srgbClr val="FFFFFF"/>
                </a:solidFill>
              </a:rPr>
              <a:pPr algn="r">
                <a:lnSpc>
                  <a:spcPct val="90000"/>
                </a:lnSpc>
                <a:spcAft>
                  <a:spcPts val="600"/>
                </a:spcAft>
              </a:pPr>
              <a:t>28</a:t>
            </a:fld>
            <a:endParaRPr lang="en-US" sz="1900">
              <a:solidFill>
                <a:srgbClr val="FFFFFF"/>
              </a:solidFill>
            </a:endParaRPr>
          </a:p>
        </p:txBody>
      </p:sp>
    </p:spTree>
    <p:extLst>
      <p:ext uri="{BB962C8B-B14F-4D97-AF65-F5344CB8AC3E}">
        <p14:creationId xmlns:p14="http://schemas.microsoft.com/office/powerpoint/2010/main" val="5821892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66" name="Freeform: Shape 65">
            <a:extLst>
              <a:ext uri="{FF2B5EF4-FFF2-40B4-BE49-F238E27FC236}">
                <a16:creationId xmlns:a16="http://schemas.microsoft.com/office/drawing/2014/main" id="{7A08E557-10DB-421A-876E-1AE58F8E07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44703" y="3732560"/>
            <a:ext cx="3352193" cy="3125440"/>
          </a:xfrm>
          <a:custGeom>
            <a:avLst/>
            <a:gdLst>
              <a:gd name="connsiteX0" fmla="*/ 0 w 3352193"/>
              <a:gd name="connsiteY0" fmla="*/ 3125374 h 3125440"/>
              <a:gd name="connsiteX1" fmla="*/ 2579 w 3352193"/>
              <a:gd name="connsiteY1" fmla="*/ 3125440 h 3125440"/>
              <a:gd name="connsiteX2" fmla="*/ 0 w 3352193"/>
              <a:gd name="connsiteY2" fmla="*/ 3125440 h 3125440"/>
              <a:gd name="connsiteX3" fmla="*/ 3352193 w 3352193"/>
              <a:gd name="connsiteY3" fmla="*/ 0 h 3125440"/>
              <a:gd name="connsiteX4" fmla="*/ 3352193 w 3352193"/>
              <a:gd name="connsiteY4" fmla="*/ 3125440 h 3125440"/>
              <a:gd name="connsiteX5" fmla="*/ 2579 w 3352193"/>
              <a:gd name="connsiteY5" fmla="*/ 3125440 h 3125440"/>
              <a:gd name="connsiteX6" fmla="*/ 3348685 w 3352193"/>
              <a:gd name="connsiteY6" fmla="*/ 47035 h 3125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52193" h="3125440">
                <a:moveTo>
                  <a:pt x="0" y="3125374"/>
                </a:moveTo>
                <a:lnTo>
                  <a:pt x="2579" y="3125440"/>
                </a:lnTo>
                <a:lnTo>
                  <a:pt x="0" y="3125440"/>
                </a:lnTo>
                <a:close/>
                <a:moveTo>
                  <a:pt x="3352193" y="0"/>
                </a:moveTo>
                <a:lnTo>
                  <a:pt x="3352193" y="3125440"/>
                </a:lnTo>
                <a:lnTo>
                  <a:pt x="2579" y="3125440"/>
                </a:lnTo>
                <a:cubicBezTo>
                  <a:pt x="1744073" y="3125440"/>
                  <a:pt x="3176441" y="1776129"/>
                  <a:pt x="3348685" y="47035"/>
                </a:cubicBezTo>
                <a:close/>
              </a:path>
            </a:pathLst>
          </a:cu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68" name="Rectangle 67">
            <a:extLst>
              <a:ext uri="{FF2B5EF4-FFF2-40B4-BE49-F238E27FC236}">
                <a16:creationId xmlns:a16="http://schemas.microsoft.com/office/drawing/2014/main" id="{715F737A-EAA5-49DA-BB0C-2A47936974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group of wooden letters on a wood stand&#10;&#10;Description automatically generated">
            <a:extLst>
              <a:ext uri="{FF2B5EF4-FFF2-40B4-BE49-F238E27FC236}">
                <a16:creationId xmlns:a16="http://schemas.microsoft.com/office/drawing/2014/main" id="{4CBEC027-99EA-D097-0896-5EC3BDA8ACF3}"/>
              </a:ext>
            </a:extLst>
          </p:cNvPr>
          <p:cNvPicPr>
            <a:picLocks noChangeAspect="1"/>
          </p:cNvPicPr>
          <p:nvPr/>
        </p:nvPicPr>
        <p:blipFill>
          <a:blip r:embed="rId3">
            <a:extLst>
              <a:ext uri="{837473B0-CC2E-450A-ABE3-18F120FF3D39}">
                <a1611:picAttrSrcUrl xmlns:a1611="http://schemas.microsoft.com/office/drawing/2016/11/main" r:id="rId4"/>
              </a:ext>
            </a:extLst>
          </a:blip>
          <a:srcRect t="10336" b="5395"/>
          <a:stretch/>
        </p:blipFill>
        <p:spPr>
          <a:xfrm>
            <a:off x="20" y="10"/>
            <a:ext cx="12191980" cy="6857990"/>
          </a:xfrm>
          <a:prstGeom prst="rect">
            <a:avLst/>
          </a:prstGeom>
        </p:spPr>
      </p:pic>
    </p:spTree>
    <p:extLst>
      <p:ext uri="{BB962C8B-B14F-4D97-AF65-F5344CB8AC3E}">
        <p14:creationId xmlns:p14="http://schemas.microsoft.com/office/powerpoint/2010/main" val="22808060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3" name="Freeform: Shape 32">
            <a:extLst>
              <a:ext uri="{FF2B5EF4-FFF2-40B4-BE49-F238E27FC236}">
                <a16:creationId xmlns:a16="http://schemas.microsoft.com/office/drawing/2014/main" id="{7A08E557-10DB-421A-876E-1AE58F8E07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44703" y="3732560"/>
            <a:ext cx="3352193" cy="3125440"/>
          </a:xfrm>
          <a:custGeom>
            <a:avLst/>
            <a:gdLst>
              <a:gd name="connsiteX0" fmla="*/ 0 w 3352193"/>
              <a:gd name="connsiteY0" fmla="*/ 3125374 h 3125440"/>
              <a:gd name="connsiteX1" fmla="*/ 2579 w 3352193"/>
              <a:gd name="connsiteY1" fmla="*/ 3125440 h 3125440"/>
              <a:gd name="connsiteX2" fmla="*/ 0 w 3352193"/>
              <a:gd name="connsiteY2" fmla="*/ 3125440 h 3125440"/>
              <a:gd name="connsiteX3" fmla="*/ 3352193 w 3352193"/>
              <a:gd name="connsiteY3" fmla="*/ 0 h 3125440"/>
              <a:gd name="connsiteX4" fmla="*/ 3352193 w 3352193"/>
              <a:gd name="connsiteY4" fmla="*/ 3125440 h 3125440"/>
              <a:gd name="connsiteX5" fmla="*/ 2579 w 3352193"/>
              <a:gd name="connsiteY5" fmla="*/ 3125440 h 3125440"/>
              <a:gd name="connsiteX6" fmla="*/ 3348685 w 3352193"/>
              <a:gd name="connsiteY6" fmla="*/ 47035 h 3125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52193" h="3125440">
                <a:moveTo>
                  <a:pt x="0" y="3125374"/>
                </a:moveTo>
                <a:lnTo>
                  <a:pt x="2579" y="3125440"/>
                </a:lnTo>
                <a:lnTo>
                  <a:pt x="0" y="3125440"/>
                </a:lnTo>
                <a:close/>
                <a:moveTo>
                  <a:pt x="3352193" y="0"/>
                </a:moveTo>
                <a:lnTo>
                  <a:pt x="3352193" y="3125440"/>
                </a:lnTo>
                <a:lnTo>
                  <a:pt x="2579" y="3125440"/>
                </a:lnTo>
                <a:cubicBezTo>
                  <a:pt x="1744073" y="3125440"/>
                  <a:pt x="3176441" y="1776129"/>
                  <a:pt x="3348685" y="47035"/>
                </a:cubicBezTo>
                <a:close/>
              </a:path>
            </a:pathLst>
          </a:cu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35" name="Rectangle 34">
            <a:extLst>
              <a:ext uri="{FF2B5EF4-FFF2-40B4-BE49-F238E27FC236}">
                <a16:creationId xmlns:a16="http://schemas.microsoft.com/office/drawing/2014/main" id="{8354E4A1-6024-4D18-89EA-EB7EF53D3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Shape 36">
            <a:extLst>
              <a:ext uri="{FF2B5EF4-FFF2-40B4-BE49-F238E27FC236}">
                <a16:creationId xmlns:a16="http://schemas.microsoft.com/office/drawing/2014/main" id="{184965AF-C953-45C8-BD68-12F8B58810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56" y="0"/>
            <a:ext cx="12186844" cy="2128964"/>
          </a:xfrm>
          <a:custGeom>
            <a:avLst/>
            <a:gdLst>
              <a:gd name="connsiteX0" fmla="*/ 0 w 12186844"/>
              <a:gd name="connsiteY0" fmla="*/ 0 h 2128964"/>
              <a:gd name="connsiteX1" fmla="*/ 12186844 w 12186844"/>
              <a:gd name="connsiteY1" fmla="*/ 0 h 2128964"/>
              <a:gd name="connsiteX2" fmla="*/ 12186844 w 12186844"/>
              <a:gd name="connsiteY2" fmla="*/ 2128964 h 2128964"/>
              <a:gd name="connsiteX3" fmla="*/ 2247277 w 12186844"/>
              <a:gd name="connsiteY3" fmla="*/ 2128964 h 2128964"/>
              <a:gd name="connsiteX4" fmla="*/ 2326545 w 12186844"/>
              <a:gd name="connsiteY4" fmla="*/ 2125211 h 2128964"/>
              <a:gd name="connsiteX5" fmla="*/ 2191729 w 12186844"/>
              <a:gd name="connsiteY5" fmla="*/ 2118828 h 2128964"/>
              <a:gd name="connsiteX6" fmla="*/ 66975 w 12186844"/>
              <a:gd name="connsiteY6" fmla="*/ 349781 h 2128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86844" h="2128964">
                <a:moveTo>
                  <a:pt x="0" y="0"/>
                </a:moveTo>
                <a:lnTo>
                  <a:pt x="12186844" y="0"/>
                </a:lnTo>
                <a:lnTo>
                  <a:pt x="12186844" y="2128964"/>
                </a:lnTo>
                <a:lnTo>
                  <a:pt x="2247277" y="2128964"/>
                </a:lnTo>
                <a:lnTo>
                  <a:pt x="2326545" y="2125211"/>
                </a:lnTo>
                <a:lnTo>
                  <a:pt x="2191729" y="2118828"/>
                </a:lnTo>
                <a:cubicBezTo>
                  <a:pt x="1174891" y="2022044"/>
                  <a:pt x="338983" y="1304706"/>
                  <a:pt x="66975" y="349781"/>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9" name="Freeform: Shape 38">
            <a:extLst>
              <a:ext uri="{FF2B5EF4-FFF2-40B4-BE49-F238E27FC236}">
                <a16:creationId xmlns:a16="http://schemas.microsoft.com/office/drawing/2014/main" id="{2DECE677-C1FD-4829-8D4A-3C19A04A36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33672" y="0"/>
            <a:ext cx="2353172" cy="2431959"/>
          </a:xfrm>
          <a:custGeom>
            <a:avLst/>
            <a:gdLst>
              <a:gd name="connsiteX0" fmla="*/ 0 w 2353172"/>
              <a:gd name="connsiteY0" fmla="*/ 0 h 2431959"/>
              <a:gd name="connsiteX1" fmla="*/ 2353172 w 2353172"/>
              <a:gd name="connsiteY1" fmla="*/ 0 h 2431959"/>
              <a:gd name="connsiteX2" fmla="*/ 2353172 w 2353172"/>
              <a:gd name="connsiteY2" fmla="*/ 2431959 h 2431959"/>
              <a:gd name="connsiteX3" fmla="*/ 2352312 w 2353172"/>
              <a:gd name="connsiteY3" fmla="*/ 2431959 h 2431959"/>
              <a:gd name="connsiteX4" fmla="*/ 2340504 w 2353172"/>
              <a:gd name="connsiteY4" fmla="*/ 2198113 h 2431959"/>
              <a:gd name="connsiteX5" fmla="*/ 134816 w 2353172"/>
              <a:gd name="connsiteY5" fmla="*/ 6383 h 2431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53172" h="2431959">
                <a:moveTo>
                  <a:pt x="0" y="0"/>
                </a:moveTo>
                <a:lnTo>
                  <a:pt x="2353172" y="0"/>
                </a:lnTo>
                <a:lnTo>
                  <a:pt x="2353172" y="2431959"/>
                </a:lnTo>
                <a:lnTo>
                  <a:pt x="2352312" y="2431959"/>
                </a:lnTo>
                <a:lnTo>
                  <a:pt x="2340504" y="2198113"/>
                </a:lnTo>
                <a:cubicBezTo>
                  <a:pt x="2222700" y="1038123"/>
                  <a:pt x="1296917" y="116993"/>
                  <a:pt x="134816" y="6383"/>
                </a:cubicBezTo>
                <a:close/>
              </a:path>
            </a:pathLst>
          </a:custGeom>
          <a:solidFill>
            <a:schemeClr val="accent2">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 name="Title 7">
            <a:extLst>
              <a:ext uri="{FF2B5EF4-FFF2-40B4-BE49-F238E27FC236}">
                <a16:creationId xmlns:a16="http://schemas.microsoft.com/office/drawing/2014/main" id="{9B282789-4F8B-D647-09EB-50D8FF6877D0}"/>
              </a:ext>
            </a:extLst>
          </p:cNvPr>
          <p:cNvSpPr>
            <a:spLocks noGrp="1"/>
          </p:cNvSpPr>
          <p:nvPr>
            <p:ph type="title"/>
          </p:nvPr>
        </p:nvSpPr>
        <p:spPr>
          <a:xfrm>
            <a:off x="914400" y="510988"/>
            <a:ext cx="9344578" cy="1156448"/>
          </a:xfrm>
        </p:spPr>
        <p:txBody>
          <a:bodyPr vert="horz" lIns="91440" tIns="45720" rIns="91440" bIns="45720" rtlCol="0" anchor="ctr">
            <a:normAutofit/>
          </a:bodyPr>
          <a:lstStyle/>
          <a:p>
            <a:pPr>
              <a:lnSpc>
                <a:spcPct val="100000"/>
              </a:lnSpc>
            </a:pPr>
            <a:r>
              <a:rPr lang="en-US" sz="4000" b="1">
                <a:solidFill>
                  <a:srgbClr val="FFFFFF"/>
                </a:solidFill>
              </a:rPr>
              <a:t>                                Aim</a:t>
            </a:r>
          </a:p>
        </p:txBody>
      </p:sp>
      <p:sp>
        <p:nvSpPr>
          <p:cNvPr id="2" name="TextBox 1">
            <a:extLst>
              <a:ext uri="{FF2B5EF4-FFF2-40B4-BE49-F238E27FC236}">
                <a16:creationId xmlns:a16="http://schemas.microsoft.com/office/drawing/2014/main" id="{8E19684C-96B5-7CBE-320A-0F2258DA6D24}"/>
              </a:ext>
            </a:extLst>
          </p:cNvPr>
          <p:cNvSpPr txBox="1"/>
          <p:nvPr/>
        </p:nvSpPr>
        <p:spPr>
          <a:xfrm>
            <a:off x="914400" y="2593074"/>
            <a:ext cx="5589767" cy="3579126"/>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a:lnSpc>
                <a:spcPct val="120000"/>
              </a:lnSpc>
              <a:spcAft>
                <a:spcPts val="600"/>
              </a:spcAft>
              <a:buClr>
                <a:schemeClr val="accent5"/>
              </a:buClr>
            </a:pPr>
            <a:r>
              <a:rPr lang="en-US">
                <a:solidFill>
                  <a:schemeClr val="tx2"/>
                </a:solidFill>
              </a:rPr>
              <a:t>The aim of this project is to analyze a healthcare dataset by developing a centralized SQL database to manage patient data and admissions efficiently. By leveraging SQL queries and visualizations, the project identifies trends in medical conditions, admissions, and patient demographics, providing actionable insights. This work establishes a foundation for future healthcare management systems, ensuring accurate, scalable, and effective data handling.</a:t>
            </a:r>
          </a:p>
        </p:txBody>
      </p:sp>
      <p:pic>
        <p:nvPicPr>
          <p:cNvPr id="30" name="Graphic 29" descr="Doctor">
            <a:extLst>
              <a:ext uri="{FF2B5EF4-FFF2-40B4-BE49-F238E27FC236}">
                <a16:creationId xmlns:a16="http://schemas.microsoft.com/office/drawing/2014/main" id="{B44A6A95-7D22-03AD-3519-F24277A52FE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04457" y="2593075"/>
            <a:ext cx="3583888" cy="3583888"/>
          </a:xfrm>
          <a:prstGeom prst="rect">
            <a:avLst/>
          </a:prstGeom>
        </p:spPr>
      </p:pic>
      <p:sp>
        <p:nvSpPr>
          <p:cNvPr id="4" name="Slide Number Placeholder 3">
            <a:extLst>
              <a:ext uri="{FF2B5EF4-FFF2-40B4-BE49-F238E27FC236}">
                <a16:creationId xmlns:a16="http://schemas.microsoft.com/office/drawing/2014/main" id="{258ECD88-7563-0E2D-38D6-262477CFE5A5}"/>
              </a:ext>
            </a:extLst>
          </p:cNvPr>
          <p:cNvSpPr>
            <a:spLocks noGrp="1"/>
          </p:cNvSpPr>
          <p:nvPr>
            <p:ph type="sldNum" sz="quarter" idx="4"/>
          </p:nvPr>
        </p:nvSpPr>
        <p:spPr>
          <a:xfrm>
            <a:off x="11391152" y="6434524"/>
            <a:ext cx="693261" cy="365125"/>
          </a:xfrm>
        </p:spPr>
        <p:txBody>
          <a:bodyPr vert="horz" lIns="91440" tIns="45720" rIns="91440" bIns="45720" rtlCol="0" anchor="ctr">
            <a:normAutofit/>
          </a:bodyPr>
          <a:lstStyle/>
          <a:p>
            <a:pPr algn="r">
              <a:lnSpc>
                <a:spcPct val="90000"/>
              </a:lnSpc>
              <a:spcAft>
                <a:spcPts val="600"/>
              </a:spcAft>
            </a:pPr>
            <a:fld id="{08AB70BE-1769-45B8-85A6-0C837432C7E6}" type="slidenum">
              <a:rPr lang="en-US" sz="1900">
                <a:solidFill>
                  <a:schemeClr val="accent2"/>
                </a:solidFill>
              </a:rPr>
              <a:pPr algn="r">
                <a:lnSpc>
                  <a:spcPct val="90000"/>
                </a:lnSpc>
                <a:spcAft>
                  <a:spcPts val="600"/>
                </a:spcAft>
              </a:pPr>
              <a:t>3</a:t>
            </a:fld>
            <a:endParaRPr lang="en-US" sz="1900">
              <a:solidFill>
                <a:schemeClr val="accent2"/>
              </a:solidFill>
            </a:endParaRPr>
          </a:p>
        </p:txBody>
      </p:sp>
    </p:spTree>
    <p:extLst>
      <p:ext uri="{BB962C8B-B14F-4D97-AF65-F5344CB8AC3E}">
        <p14:creationId xmlns:p14="http://schemas.microsoft.com/office/powerpoint/2010/main" val="31241753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4" name="Freeform: Shape 53">
            <a:extLst>
              <a:ext uri="{FF2B5EF4-FFF2-40B4-BE49-F238E27FC236}">
                <a16:creationId xmlns:a16="http://schemas.microsoft.com/office/drawing/2014/main" id="{7A08E557-10DB-421A-876E-1AE58F8E07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44703" y="3732560"/>
            <a:ext cx="3352193" cy="3125440"/>
          </a:xfrm>
          <a:custGeom>
            <a:avLst/>
            <a:gdLst>
              <a:gd name="connsiteX0" fmla="*/ 0 w 3352193"/>
              <a:gd name="connsiteY0" fmla="*/ 3125374 h 3125440"/>
              <a:gd name="connsiteX1" fmla="*/ 2579 w 3352193"/>
              <a:gd name="connsiteY1" fmla="*/ 3125440 h 3125440"/>
              <a:gd name="connsiteX2" fmla="*/ 0 w 3352193"/>
              <a:gd name="connsiteY2" fmla="*/ 3125440 h 3125440"/>
              <a:gd name="connsiteX3" fmla="*/ 3352193 w 3352193"/>
              <a:gd name="connsiteY3" fmla="*/ 0 h 3125440"/>
              <a:gd name="connsiteX4" fmla="*/ 3352193 w 3352193"/>
              <a:gd name="connsiteY4" fmla="*/ 3125440 h 3125440"/>
              <a:gd name="connsiteX5" fmla="*/ 2579 w 3352193"/>
              <a:gd name="connsiteY5" fmla="*/ 3125440 h 3125440"/>
              <a:gd name="connsiteX6" fmla="*/ 3348685 w 3352193"/>
              <a:gd name="connsiteY6" fmla="*/ 47035 h 3125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52193" h="3125440">
                <a:moveTo>
                  <a:pt x="0" y="3125374"/>
                </a:moveTo>
                <a:lnTo>
                  <a:pt x="2579" y="3125440"/>
                </a:lnTo>
                <a:lnTo>
                  <a:pt x="0" y="3125440"/>
                </a:lnTo>
                <a:close/>
                <a:moveTo>
                  <a:pt x="3352193" y="0"/>
                </a:moveTo>
                <a:lnTo>
                  <a:pt x="3352193" y="3125440"/>
                </a:lnTo>
                <a:lnTo>
                  <a:pt x="2579" y="3125440"/>
                </a:lnTo>
                <a:cubicBezTo>
                  <a:pt x="1744073" y="3125440"/>
                  <a:pt x="3176441" y="1776129"/>
                  <a:pt x="3348685" y="47035"/>
                </a:cubicBezTo>
                <a:close/>
              </a:path>
            </a:pathLst>
          </a:cu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56" name="Rectangle 55">
            <a:extLst>
              <a:ext uri="{FF2B5EF4-FFF2-40B4-BE49-F238E27FC236}">
                <a16:creationId xmlns:a16="http://schemas.microsoft.com/office/drawing/2014/main" id="{AD415D88-0075-4A82-A283-1E6021BDC4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1052C4CA-EF1C-4037-ADF2-52072C0FA3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138901"/>
          </a:xfrm>
          <a:prstGeom prst="rect">
            <a:avLst/>
          </a:prstGeom>
          <a:solidFill>
            <a:schemeClr val="accent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4">
            <a:extLst>
              <a:ext uri="{FF2B5EF4-FFF2-40B4-BE49-F238E27FC236}">
                <a16:creationId xmlns:a16="http://schemas.microsoft.com/office/drawing/2014/main" id="{37F92FBB-F1A6-DCA3-4B03-5EA99AE4B0DD}"/>
              </a:ext>
            </a:extLst>
          </p:cNvPr>
          <p:cNvSpPr>
            <a:spLocks noGrp="1"/>
          </p:cNvSpPr>
          <p:nvPr>
            <p:ph type="title"/>
          </p:nvPr>
        </p:nvSpPr>
        <p:spPr>
          <a:xfrm>
            <a:off x="914401" y="584634"/>
            <a:ext cx="9753599" cy="1111261"/>
          </a:xfrm>
        </p:spPr>
        <p:txBody>
          <a:bodyPr vert="horz" lIns="91440" tIns="45720" rIns="91440" bIns="45720" rtlCol="0" anchor="ctr">
            <a:normAutofit/>
          </a:bodyPr>
          <a:lstStyle/>
          <a:p>
            <a:pPr>
              <a:lnSpc>
                <a:spcPct val="100000"/>
              </a:lnSpc>
            </a:pPr>
            <a:r>
              <a:rPr lang="en-US" sz="4000">
                <a:solidFill>
                  <a:srgbClr val="FFFFFF"/>
                </a:solidFill>
              </a:rPr>
              <a:t>Data Collection</a:t>
            </a:r>
          </a:p>
        </p:txBody>
      </p:sp>
      <p:sp>
        <p:nvSpPr>
          <p:cNvPr id="3" name="TextBox 2">
            <a:extLst>
              <a:ext uri="{FF2B5EF4-FFF2-40B4-BE49-F238E27FC236}">
                <a16:creationId xmlns:a16="http://schemas.microsoft.com/office/drawing/2014/main" id="{9EB46FD4-662E-94CC-E934-FE4C3A052C64}"/>
              </a:ext>
            </a:extLst>
          </p:cNvPr>
          <p:cNvSpPr txBox="1"/>
          <p:nvPr/>
        </p:nvSpPr>
        <p:spPr>
          <a:xfrm>
            <a:off x="914400" y="2737223"/>
            <a:ext cx="6096000" cy="3439739"/>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a:lnSpc>
                <a:spcPct val="120000"/>
              </a:lnSpc>
              <a:spcAft>
                <a:spcPts val="600"/>
              </a:spcAft>
              <a:buClr>
                <a:schemeClr val="accent5"/>
              </a:buClr>
            </a:pPr>
            <a:r>
              <a:rPr lang="en-US" sz="1900">
                <a:solidFill>
                  <a:schemeClr val="tx2"/>
                </a:solidFill>
                <a:latin typeface="Times New Roman"/>
                <a:cs typeface="Times New Roman"/>
              </a:rPr>
              <a:t>The data for this project was sourced from </a:t>
            </a:r>
            <a:r>
              <a:rPr lang="en-US" sz="1900" err="1">
                <a:solidFill>
                  <a:schemeClr val="tx2"/>
                </a:solidFill>
                <a:latin typeface="Times New Roman"/>
                <a:cs typeface="Times New Roman"/>
              </a:rPr>
              <a:t>kaggle</a:t>
            </a:r>
            <a:r>
              <a:rPr lang="en-US" sz="1900">
                <a:solidFill>
                  <a:schemeClr val="tx2"/>
                </a:solidFill>
                <a:latin typeface="Times New Roman"/>
                <a:cs typeface="Times New Roman"/>
              </a:rPr>
              <a:t>, a publicly available platform. The following dataset was utilized in the project.</a:t>
            </a:r>
          </a:p>
          <a:p>
            <a:pPr>
              <a:lnSpc>
                <a:spcPct val="120000"/>
              </a:lnSpc>
              <a:spcAft>
                <a:spcPts val="600"/>
              </a:spcAft>
            </a:pPr>
            <a:r>
              <a:rPr lang="en-US" sz="1900" b="1">
                <a:solidFill>
                  <a:schemeClr val="tx2"/>
                </a:solidFill>
                <a:latin typeface="Times New Roman"/>
                <a:cs typeface="Times New Roman"/>
              </a:rPr>
              <a:t>Dataset link:</a:t>
            </a:r>
            <a:r>
              <a:rPr lang="en-US" sz="1900">
                <a:solidFill>
                  <a:schemeClr val="tx2"/>
                </a:solidFill>
                <a:latin typeface="Times New Roman"/>
                <a:cs typeface="Times New Roman"/>
              </a:rPr>
              <a:t> </a:t>
            </a:r>
            <a:r>
              <a:rPr lang="en-US" sz="1900">
                <a:solidFill>
                  <a:schemeClr val="tx2"/>
                </a:solidFill>
                <a:latin typeface="Times New Roman"/>
                <a:cs typeface="Times New Roman"/>
                <a:hlinkClick r:id="rId3">
                  <a:extLst>
                    <a:ext uri="{A12FA001-AC4F-418D-AE19-62706E023703}">
                      <ahyp:hlinkClr xmlns:ahyp="http://schemas.microsoft.com/office/drawing/2018/hyperlinkcolor" val="tx"/>
                    </a:ext>
                  </a:extLst>
                </a:hlinkClick>
              </a:rPr>
              <a:t>https://www.kaggle.com/datasets/prasad22/healthcare-dataset/data</a:t>
            </a:r>
            <a:r>
              <a:rPr lang="en-US" sz="1900">
                <a:solidFill>
                  <a:schemeClr val="tx2"/>
                </a:solidFill>
                <a:latin typeface="Times New Roman"/>
                <a:cs typeface="Times New Roman"/>
              </a:rPr>
              <a:t> </a:t>
            </a:r>
          </a:p>
        </p:txBody>
      </p:sp>
      <p:pic>
        <p:nvPicPr>
          <p:cNvPr id="24" name="Picture Placeholder 23" descr="A red and white magnet with white text&#10;&#10;Description automatically generated">
            <a:extLst>
              <a:ext uri="{FF2B5EF4-FFF2-40B4-BE49-F238E27FC236}">
                <a16:creationId xmlns:a16="http://schemas.microsoft.com/office/drawing/2014/main" id="{61357E36-869D-B6D4-3E6E-ED43A227E59C}"/>
              </a:ext>
            </a:extLst>
          </p:cNvPr>
          <p:cNvPicPr>
            <a:picLocks noGrp="1" noChangeAspect="1"/>
          </p:cNvPicPr>
          <p:nvPr>
            <p:ph type="pic" sz="quarter" idx="11"/>
          </p:nvPr>
        </p:nvPicPr>
        <p:blipFill>
          <a:blip r:embed="rId4"/>
          <a:srcRect l="25000" r="12944" b="-1"/>
          <a:stretch/>
        </p:blipFill>
        <p:spPr>
          <a:xfrm>
            <a:off x="7924801" y="2138901"/>
            <a:ext cx="4267200" cy="4727565"/>
          </a:xfrm>
          <a:prstGeom prst="rect">
            <a:avLst/>
          </a:prstGeom>
        </p:spPr>
      </p:pic>
      <p:sp>
        <p:nvSpPr>
          <p:cNvPr id="60" name="Freeform: Shape 59">
            <a:extLst>
              <a:ext uri="{FF2B5EF4-FFF2-40B4-BE49-F238E27FC236}">
                <a16:creationId xmlns:a16="http://schemas.microsoft.com/office/drawing/2014/main" id="{DD9E71F0-7A48-4C29-8E61-F44D090F74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8353" y="-4014"/>
            <a:ext cx="2343647" cy="4393053"/>
          </a:xfrm>
          <a:custGeom>
            <a:avLst/>
            <a:gdLst>
              <a:gd name="connsiteX0" fmla="*/ 2338914 w 2343647"/>
              <a:gd name="connsiteY0" fmla="*/ 0 h 4393053"/>
              <a:gd name="connsiteX1" fmla="*/ 2340512 w 2343647"/>
              <a:gd name="connsiteY1" fmla="*/ 0 h 4393053"/>
              <a:gd name="connsiteX2" fmla="*/ 2341290 w 2343647"/>
              <a:gd name="connsiteY2" fmla="*/ 1095261 h 4393053"/>
              <a:gd name="connsiteX3" fmla="*/ 2343647 w 2343647"/>
              <a:gd name="connsiteY3" fmla="*/ 4393053 h 4393053"/>
              <a:gd name="connsiteX4" fmla="*/ 2340504 w 2343647"/>
              <a:gd name="connsiteY4" fmla="*/ 4330809 h 4393053"/>
              <a:gd name="connsiteX5" fmla="*/ 134816 w 2343647"/>
              <a:gd name="connsiteY5" fmla="*/ 2139079 h 4393053"/>
              <a:gd name="connsiteX6" fmla="*/ 0 w 2343647"/>
              <a:gd name="connsiteY6" fmla="*/ 2132696 h 4393053"/>
              <a:gd name="connsiteX7" fmla="*/ 134816 w 2343647"/>
              <a:gd name="connsiteY7" fmla="*/ 2126313 h 4393053"/>
              <a:gd name="connsiteX8" fmla="*/ 2309087 w 2343647"/>
              <a:gd name="connsiteY8" fmla="*/ 203119 h 4393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43647" h="4393053">
                <a:moveTo>
                  <a:pt x="2338914" y="0"/>
                </a:moveTo>
                <a:lnTo>
                  <a:pt x="2340512" y="0"/>
                </a:lnTo>
                <a:lnTo>
                  <a:pt x="2341290" y="1095261"/>
                </a:lnTo>
                <a:cubicBezTo>
                  <a:pt x="2342076" y="2194525"/>
                  <a:pt x="2342861" y="3278435"/>
                  <a:pt x="2343647" y="4393053"/>
                </a:cubicBezTo>
                <a:lnTo>
                  <a:pt x="2340504" y="4330809"/>
                </a:lnTo>
                <a:cubicBezTo>
                  <a:pt x="2222700" y="3170819"/>
                  <a:pt x="1296917" y="2249689"/>
                  <a:pt x="134816" y="2139079"/>
                </a:cubicBezTo>
                <a:lnTo>
                  <a:pt x="0" y="2132696"/>
                </a:lnTo>
                <a:lnTo>
                  <a:pt x="134816" y="2126313"/>
                </a:lnTo>
                <a:cubicBezTo>
                  <a:pt x="1224286" y="2022616"/>
                  <a:pt x="2106054" y="1254528"/>
                  <a:pt x="2309087" y="203119"/>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2" name="Freeform: Shape 61">
            <a:extLst>
              <a:ext uri="{FF2B5EF4-FFF2-40B4-BE49-F238E27FC236}">
                <a16:creationId xmlns:a16="http://schemas.microsoft.com/office/drawing/2014/main" id="{B075398C-58B1-464A-9B13-3374F24FA0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8353" y="-4014"/>
            <a:ext cx="2343647" cy="4393053"/>
          </a:xfrm>
          <a:custGeom>
            <a:avLst/>
            <a:gdLst>
              <a:gd name="connsiteX0" fmla="*/ 2338914 w 2343647"/>
              <a:gd name="connsiteY0" fmla="*/ 0 h 4393053"/>
              <a:gd name="connsiteX1" fmla="*/ 2340512 w 2343647"/>
              <a:gd name="connsiteY1" fmla="*/ 0 h 4393053"/>
              <a:gd name="connsiteX2" fmla="*/ 2341290 w 2343647"/>
              <a:gd name="connsiteY2" fmla="*/ 1095261 h 4393053"/>
              <a:gd name="connsiteX3" fmla="*/ 2343647 w 2343647"/>
              <a:gd name="connsiteY3" fmla="*/ 4393053 h 4393053"/>
              <a:gd name="connsiteX4" fmla="*/ 2340504 w 2343647"/>
              <a:gd name="connsiteY4" fmla="*/ 4330809 h 4393053"/>
              <a:gd name="connsiteX5" fmla="*/ 134816 w 2343647"/>
              <a:gd name="connsiteY5" fmla="*/ 2139079 h 4393053"/>
              <a:gd name="connsiteX6" fmla="*/ 0 w 2343647"/>
              <a:gd name="connsiteY6" fmla="*/ 2132696 h 4393053"/>
              <a:gd name="connsiteX7" fmla="*/ 134816 w 2343647"/>
              <a:gd name="connsiteY7" fmla="*/ 2126313 h 4393053"/>
              <a:gd name="connsiteX8" fmla="*/ 2309087 w 2343647"/>
              <a:gd name="connsiteY8" fmla="*/ 203119 h 4393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43647" h="4393053">
                <a:moveTo>
                  <a:pt x="2338914" y="0"/>
                </a:moveTo>
                <a:lnTo>
                  <a:pt x="2340512" y="0"/>
                </a:lnTo>
                <a:lnTo>
                  <a:pt x="2341290" y="1095261"/>
                </a:lnTo>
                <a:cubicBezTo>
                  <a:pt x="2342076" y="2194525"/>
                  <a:pt x="2342861" y="3278435"/>
                  <a:pt x="2343647" y="4393053"/>
                </a:cubicBezTo>
                <a:lnTo>
                  <a:pt x="2340504" y="4330809"/>
                </a:lnTo>
                <a:cubicBezTo>
                  <a:pt x="2222700" y="3170819"/>
                  <a:pt x="1296917" y="2249689"/>
                  <a:pt x="134816" y="2139079"/>
                </a:cubicBezTo>
                <a:lnTo>
                  <a:pt x="0" y="2132696"/>
                </a:lnTo>
                <a:lnTo>
                  <a:pt x="134816" y="2126313"/>
                </a:lnTo>
                <a:cubicBezTo>
                  <a:pt x="1224286" y="2022616"/>
                  <a:pt x="2106054" y="1254528"/>
                  <a:pt x="2309087" y="203119"/>
                </a:cubicBezTo>
                <a:close/>
              </a:path>
            </a:pathLst>
          </a:custGeom>
          <a:solidFill>
            <a:schemeClr val="accent2">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Slide Number Placeholder 1">
            <a:extLst>
              <a:ext uri="{FF2B5EF4-FFF2-40B4-BE49-F238E27FC236}">
                <a16:creationId xmlns:a16="http://schemas.microsoft.com/office/drawing/2014/main" id="{06BE44FC-E43E-3153-168E-0A84BD9E6516}"/>
              </a:ext>
            </a:extLst>
          </p:cNvPr>
          <p:cNvSpPr>
            <a:spLocks noGrp="1"/>
          </p:cNvSpPr>
          <p:nvPr>
            <p:ph type="sldNum" sz="quarter" idx="4"/>
          </p:nvPr>
        </p:nvSpPr>
        <p:spPr>
          <a:xfrm>
            <a:off x="11391152" y="6434524"/>
            <a:ext cx="693261" cy="365125"/>
          </a:xfrm>
        </p:spPr>
        <p:txBody>
          <a:bodyPr vert="horz" lIns="91440" tIns="45720" rIns="91440" bIns="45720" rtlCol="0" anchor="ctr">
            <a:normAutofit/>
          </a:bodyPr>
          <a:lstStyle/>
          <a:p>
            <a:pPr algn="r">
              <a:lnSpc>
                <a:spcPct val="90000"/>
              </a:lnSpc>
              <a:spcAft>
                <a:spcPts val="600"/>
              </a:spcAft>
            </a:pPr>
            <a:fld id="{08AB70BE-1769-45B8-85A6-0C837432C7E6}" type="slidenum">
              <a:rPr lang="en-US" sz="1900"/>
              <a:pPr algn="r">
                <a:lnSpc>
                  <a:spcPct val="90000"/>
                </a:lnSpc>
                <a:spcAft>
                  <a:spcPts val="600"/>
                </a:spcAft>
              </a:pPr>
              <a:t>4</a:t>
            </a:fld>
            <a:endParaRPr lang="en-US" sz="1900"/>
          </a:p>
        </p:txBody>
      </p:sp>
    </p:spTree>
    <p:extLst>
      <p:ext uri="{BB962C8B-B14F-4D97-AF65-F5344CB8AC3E}">
        <p14:creationId xmlns:p14="http://schemas.microsoft.com/office/powerpoint/2010/main" val="27017100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1" name="Freeform: Shape 40">
            <a:extLst>
              <a:ext uri="{FF2B5EF4-FFF2-40B4-BE49-F238E27FC236}">
                <a16:creationId xmlns:a16="http://schemas.microsoft.com/office/drawing/2014/main" id="{7A08E557-10DB-421A-876E-1AE58F8E07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44703" y="3732560"/>
            <a:ext cx="3352193" cy="3125440"/>
          </a:xfrm>
          <a:custGeom>
            <a:avLst/>
            <a:gdLst>
              <a:gd name="connsiteX0" fmla="*/ 0 w 3352193"/>
              <a:gd name="connsiteY0" fmla="*/ 3125374 h 3125440"/>
              <a:gd name="connsiteX1" fmla="*/ 2579 w 3352193"/>
              <a:gd name="connsiteY1" fmla="*/ 3125440 h 3125440"/>
              <a:gd name="connsiteX2" fmla="*/ 0 w 3352193"/>
              <a:gd name="connsiteY2" fmla="*/ 3125440 h 3125440"/>
              <a:gd name="connsiteX3" fmla="*/ 3352193 w 3352193"/>
              <a:gd name="connsiteY3" fmla="*/ 0 h 3125440"/>
              <a:gd name="connsiteX4" fmla="*/ 3352193 w 3352193"/>
              <a:gd name="connsiteY4" fmla="*/ 3125440 h 3125440"/>
              <a:gd name="connsiteX5" fmla="*/ 2579 w 3352193"/>
              <a:gd name="connsiteY5" fmla="*/ 3125440 h 3125440"/>
              <a:gd name="connsiteX6" fmla="*/ 3348685 w 3352193"/>
              <a:gd name="connsiteY6" fmla="*/ 47035 h 3125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52193" h="3125440">
                <a:moveTo>
                  <a:pt x="0" y="3125374"/>
                </a:moveTo>
                <a:lnTo>
                  <a:pt x="2579" y="3125440"/>
                </a:lnTo>
                <a:lnTo>
                  <a:pt x="0" y="3125440"/>
                </a:lnTo>
                <a:close/>
                <a:moveTo>
                  <a:pt x="3352193" y="0"/>
                </a:moveTo>
                <a:lnTo>
                  <a:pt x="3352193" y="3125440"/>
                </a:lnTo>
                <a:lnTo>
                  <a:pt x="2579" y="3125440"/>
                </a:lnTo>
                <a:cubicBezTo>
                  <a:pt x="1744073" y="3125440"/>
                  <a:pt x="3176441" y="1776129"/>
                  <a:pt x="3348685" y="47035"/>
                </a:cubicBezTo>
                <a:close/>
              </a:path>
            </a:pathLst>
          </a:cu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42" name="Rectangle 41">
            <a:extLst>
              <a:ext uri="{FF2B5EF4-FFF2-40B4-BE49-F238E27FC236}">
                <a16:creationId xmlns:a16="http://schemas.microsoft.com/office/drawing/2014/main" id="{6ACA6F80-D392-A64E-3CF8-F28F1CCEE6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Neue Haas Grotesk Text Pro"/>
              <a:ea typeface="+mn-ea"/>
              <a:cs typeface="+mn-cs"/>
            </a:endParaRPr>
          </a:p>
        </p:txBody>
      </p:sp>
      <p:sp>
        <p:nvSpPr>
          <p:cNvPr id="43" name="Freeform: Shape 42">
            <a:extLst>
              <a:ext uri="{FF2B5EF4-FFF2-40B4-BE49-F238E27FC236}">
                <a16:creationId xmlns:a16="http://schemas.microsoft.com/office/drawing/2014/main" id="{10D333AB-F4DE-C9A2-99A5-DC0AD7DE7A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43113" y="4849906"/>
            <a:ext cx="2153783" cy="2008094"/>
          </a:xfrm>
          <a:custGeom>
            <a:avLst/>
            <a:gdLst>
              <a:gd name="connsiteX0" fmla="*/ 0 w 3352193"/>
              <a:gd name="connsiteY0" fmla="*/ 3125374 h 3125440"/>
              <a:gd name="connsiteX1" fmla="*/ 2579 w 3352193"/>
              <a:gd name="connsiteY1" fmla="*/ 3125440 h 3125440"/>
              <a:gd name="connsiteX2" fmla="*/ 0 w 3352193"/>
              <a:gd name="connsiteY2" fmla="*/ 3125440 h 3125440"/>
              <a:gd name="connsiteX3" fmla="*/ 3352193 w 3352193"/>
              <a:gd name="connsiteY3" fmla="*/ 0 h 3125440"/>
              <a:gd name="connsiteX4" fmla="*/ 3352193 w 3352193"/>
              <a:gd name="connsiteY4" fmla="*/ 3125440 h 3125440"/>
              <a:gd name="connsiteX5" fmla="*/ 2579 w 3352193"/>
              <a:gd name="connsiteY5" fmla="*/ 3125440 h 3125440"/>
              <a:gd name="connsiteX6" fmla="*/ 3348685 w 3352193"/>
              <a:gd name="connsiteY6" fmla="*/ 47035 h 3125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52193" h="3125440">
                <a:moveTo>
                  <a:pt x="0" y="3125374"/>
                </a:moveTo>
                <a:lnTo>
                  <a:pt x="2579" y="3125440"/>
                </a:lnTo>
                <a:lnTo>
                  <a:pt x="0" y="3125440"/>
                </a:lnTo>
                <a:close/>
                <a:moveTo>
                  <a:pt x="3352193" y="0"/>
                </a:moveTo>
                <a:lnTo>
                  <a:pt x="3352193" y="3125440"/>
                </a:lnTo>
                <a:lnTo>
                  <a:pt x="2579" y="3125440"/>
                </a:lnTo>
                <a:cubicBezTo>
                  <a:pt x="1744073" y="3125440"/>
                  <a:pt x="3176441" y="1776129"/>
                  <a:pt x="3348685" y="47035"/>
                </a:cubicBezTo>
                <a:close/>
              </a:path>
            </a:pathLst>
          </a:cu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3" name="Picture 22" descr="Financial graphs on a dark display">
            <a:extLst>
              <a:ext uri="{FF2B5EF4-FFF2-40B4-BE49-F238E27FC236}">
                <a16:creationId xmlns:a16="http://schemas.microsoft.com/office/drawing/2014/main" id="{19F17CD7-5BD4-9D62-2FF1-0D5EE87540AD}"/>
              </a:ext>
            </a:extLst>
          </p:cNvPr>
          <p:cNvPicPr>
            <a:picLocks noChangeAspect="1"/>
          </p:cNvPicPr>
          <p:nvPr/>
        </p:nvPicPr>
        <p:blipFill>
          <a:blip r:embed="rId3"/>
          <a:srcRect l="13239" r="18639" b="2"/>
          <a:stretch/>
        </p:blipFill>
        <p:spPr>
          <a:xfrm>
            <a:off x="185765" y="1713057"/>
            <a:ext cx="4684352" cy="4297680"/>
          </a:xfrm>
          <a:prstGeom prst="rect">
            <a:avLst/>
          </a:prstGeom>
        </p:spPr>
      </p:pic>
      <p:sp>
        <p:nvSpPr>
          <p:cNvPr id="3" name="Title 2">
            <a:extLst>
              <a:ext uri="{FF2B5EF4-FFF2-40B4-BE49-F238E27FC236}">
                <a16:creationId xmlns:a16="http://schemas.microsoft.com/office/drawing/2014/main" id="{160027CB-3C27-FC4C-AEF9-685A21EA1B94}"/>
              </a:ext>
            </a:extLst>
          </p:cNvPr>
          <p:cNvSpPr>
            <a:spLocks noGrp="1"/>
          </p:cNvSpPr>
          <p:nvPr>
            <p:ph type="title"/>
          </p:nvPr>
        </p:nvSpPr>
        <p:spPr>
          <a:xfrm>
            <a:off x="614679" y="548641"/>
            <a:ext cx="4779572" cy="1298448"/>
          </a:xfrm>
        </p:spPr>
        <p:txBody>
          <a:bodyPr vert="horz" lIns="91440" tIns="45720" rIns="91440" bIns="45720" rtlCol="0" anchor="t">
            <a:normAutofit/>
          </a:bodyPr>
          <a:lstStyle/>
          <a:p>
            <a:pPr>
              <a:lnSpc>
                <a:spcPct val="100000"/>
              </a:lnSpc>
            </a:pPr>
            <a:r>
              <a:rPr lang="en-US" sz="4000">
                <a:solidFill>
                  <a:schemeClr val="accent2"/>
                </a:solidFill>
              </a:rPr>
              <a:t>Methodology</a:t>
            </a:r>
          </a:p>
        </p:txBody>
      </p:sp>
      <p:sp>
        <p:nvSpPr>
          <p:cNvPr id="4" name="Content Placeholder 3">
            <a:extLst>
              <a:ext uri="{FF2B5EF4-FFF2-40B4-BE49-F238E27FC236}">
                <a16:creationId xmlns:a16="http://schemas.microsoft.com/office/drawing/2014/main" id="{7B25569D-4B51-26CD-C967-65D3F4059DB9}"/>
              </a:ext>
            </a:extLst>
          </p:cNvPr>
          <p:cNvSpPr>
            <a:spLocks noGrp="1"/>
          </p:cNvSpPr>
          <p:nvPr>
            <p:ph sz="quarter" idx="10"/>
          </p:nvPr>
        </p:nvSpPr>
        <p:spPr>
          <a:xfrm>
            <a:off x="5015610" y="167639"/>
            <a:ext cx="6957497" cy="6141720"/>
          </a:xfrm>
        </p:spPr>
        <p:txBody>
          <a:bodyPr vert="horz" lIns="91440" tIns="45720" rIns="91440" bIns="45720" rtlCol="0" anchor="t">
            <a:noAutofit/>
          </a:bodyPr>
          <a:lstStyle/>
          <a:p>
            <a:pPr marL="0" indent="0" algn="just">
              <a:lnSpc>
                <a:spcPct val="110000"/>
              </a:lnSpc>
              <a:buClr>
                <a:schemeClr val="accent5"/>
              </a:buClr>
              <a:buNone/>
            </a:pPr>
            <a:r>
              <a:rPr lang="en-US" sz="1700" b="1">
                <a:latin typeface="Times New Roman"/>
                <a:cs typeface="Times New Roman"/>
              </a:rPr>
              <a:t>Data Collection and Preprocessing:</a:t>
            </a:r>
            <a:endParaRPr lang="en-US" sz="1700">
              <a:latin typeface="Times New Roman"/>
              <a:cs typeface="Times New Roman"/>
            </a:endParaRPr>
          </a:p>
          <a:p>
            <a:pPr algn="just">
              <a:lnSpc>
                <a:spcPct val="110000"/>
              </a:lnSpc>
              <a:buClr>
                <a:schemeClr val="accent5"/>
              </a:buClr>
            </a:pPr>
            <a:r>
              <a:rPr lang="en-US" sz="1700">
                <a:latin typeface="Times New Roman"/>
                <a:cs typeface="Times New Roman"/>
              </a:rPr>
              <a:t>The project begins with data collection from Kaggle, followed by data cleaning and preprocessing to ensure consistency by removing duplicates and handling missing values.</a:t>
            </a:r>
          </a:p>
          <a:p>
            <a:pPr marL="0" indent="0" algn="just">
              <a:lnSpc>
                <a:spcPct val="110000"/>
              </a:lnSpc>
              <a:buClr>
                <a:schemeClr val="accent5"/>
              </a:buClr>
              <a:buNone/>
            </a:pPr>
            <a:r>
              <a:rPr lang="en-US" sz="1700" b="1">
                <a:latin typeface="Times New Roman"/>
                <a:cs typeface="Times New Roman"/>
              </a:rPr>
              <a:t>Exploratory Data Analysis (EDA):</a:t>
            </a:r>
            <a:endParaRPr lang="en-US" sz="1700">
              <a:latin typeface="Times New Roman"/>
              <a:cs typeface="Times New Roman"/>
            </a:endParaRPr>
          </a:p>
          <a:p>
            <a:pPr algn="just">
              <a:lnSpc>
                <a:spcPct val="110000"/>
              </a:lnSpc>
              <a:buClr>
                <a:schemeClr val="accent5"/>
              </a:buClr>
            </a:pPr>
            <a:r>
              <a:rPr lang="en-US" sz="1700">
                <a:latin typeface="Times New Roman"/>
                <a:cs typeface="Times New Roman"/>
              </a:rPr>
              <a:t>To prepare the dataset for analysis, EDA was conducted to ensure data quality and uncover insights. This included identifying and handling null values, inspecting the dataset structure, and converting data types for consistency. Patterns in patient demographics, admission types, and billing amounts were analyzed using visualizations such as bar charts, line plots, and heatmaps. These findings informed the design of the database schema and guided the project objectives.</a:t>
            </a:r>
          </a:p>
          <a:p>
            <a:pPr marL="0" indent="0" algn="just">
              <a:lnSpc>
                <a:spcPct val="110000"/>
              </a:lnSpc>
              <a:buClr>
                <a:schemeClr val="accent5"/>
              </a:buClr>
              <a:buNone/>
            </a:pPr>
            <a:r>
              <a:rPr lang="en-US" sz="1700" b="1">
                <a:latin typeface="Times New Roman"/>
                <a:cs typeface="Times New Roman"/>
              </a:rPr>
              <a:t>Database Design:</a:t>
            </a:r>
            <a:endParaRPr lang="en-US" sz="1700">
              <a:latin typeface="Times New Roman"/>
              <a:cs typeface="Times New Roman"/>
            </a:endParaRPr>
          </a:p>
          <a:p>
            <a:pPr algn="just">
              <a:lnSpc>
                <a:spcPct val="110000"/>
              </a:lnSpc>
              <a:buClr>
                <a:schemeClr val="accent5"/>
              </a:buClr>
            </a:pPr>
            <a:r>
              <a:rPr lang="en-US" sz="1700">
                <a:latin typeface="Times New Roman"/>
                <a:cs typeface="Times New Roman"/>
              </a:rPr>
              <a:t>A structured SQL database was designed in MySQL Workbench with normalized tables to manage patient records, admissions, and medications efficiently. The schema was optimized to ensure data integrity and scalability.</a:t>
            </a:r>
          </a:p>
          <a:p>
            <a:pPr marL="0" indent="0" algn="just">
              <a:lnSpc>
                <a:spcPct val="110000"/>
              </a:lnSpc>
              <a:buClr>
                <a:schemeClr val="accent5"/>
              </a:buClr>
              <a:buNone/>
            </a:pPr>
            <a:r>
              <a:rPr lang="en-US" sz="1700" b="1">
                <a:latin typeface="Times New Roman"/>
                <a:cs typeface="Times New Roman"/>
              </a:rPr>
              <a:t>Data Visualization and Analysis:</a:t>
            </a:r>
            <a:endParaRPr lang="en-US" sz="1700">
              <a:latin typeface="Times New Roman"/>
              <a:cs typeface="Times New Roman"/>
            </a:endParaRPr>
          </a:p>
          <a:p>
            <a:pPr algn="just">
              <a:lnSpc>
                <a:spcPct val="110000"/>
              </a:lnSpc>
              <a:buClr>
                <a:schemeClr val="accent5"/>
              </a:buClr>
            </a:pPr>
            <a:r>
              <a:rPr lang="en-US" sz="1700">
                <a:latin typeface="Times New Roman"/>
                <a:cs typeface="Times New Roman"/>
              </a:rPr>
              <a:t>Python was utilized for data visualization and analysis, providing insights into patient demographics, healthcare trends, and resource allocation.</a:t>
            </a:r>
          </a:p>
          <a:p>
            <a:pPr marL="0">
              <a:lnSpc>
                <a:spcPct val="110000"/>
              </a:lnSpc>
              <a:buClr>
                <a:schemeClr val="accent5"/>
              </a:buClr>
            </a:pPr>
            <a:endParaRPr lang="en-US" sz="1700">
              <a:latin typeface="Times New Roman"/>
              <a:cs typeface="Times New Roman"/>
            </a:endParaRPr>
          </a:p>
        </p:txBody>
      </p:sp>
      <p:sp>
        <p:nvSpPr>
          <p:cNvPr id="2" name="Slide Number Placeholder 1">
            <a:extLst>
              <a:ext uri="{FF2B5EF4-FFF2-40B4-BE49-F238E27FC236}">
                <a16:creationId xmlns:a16="http://schemas.microsoft.com/office/drawing/2014/main" id="{616BFA23-AB5B-BA88-E233-DE14DED5A297}"/>
              </a:ext>
            </a:extLst>
          </p:cNvPr>
          <p:cNvSpPr>
            <a:spLocks noGrp="1"/>
          </p:cNvSpPr>
          <p:nvPr>
            <p:ph type="sldNum" sz="quarter" idx="4"/>
          </p:nvPr>
        </p:nvSpPr>
        <p:spPr>
          <a:xfrm>
            <a:off x="11391152" y="6434524"/>
            <a:ext cx="693261" cy="365125"/>
          </a:xfrm>
        </p:spPr>
        <p:txBody>
          <a:bodyPr vert="horz" lIns="91440" tIns="45720" rIns="91440" bIns="45720" rtlCol="0" anchor="ctr">
            <a:normAutofit/>
          </a:bodyPr>
          <a:lstStyle/>
          <a:p>
            <a:pPr algn="r">
              <a:lnSpc>
                <a:spcPct val="90000"/>
              </a:lnSpc>
              <a:spcAft>
                <a:spcPts val="600"/>
              </a:spcAft>
            </a:pPr>
            <a:fld id="{08AB70BE-1769-45B8-85A6-0C837432C7E6}" type="slidenum">
              <a:rPr lang="en-US" sz="1900">
                <a:solidFill>
                  <a:schemeClr val="bg2"/>
                </a:solidFill>
              </a:rPr>
              <a:pPr algn="r">
                <a:lnSpc>
                  <a:spcPct val="90000"/>
                </a:lnSpc>
                <a:spcAft>
                  <a:spcPts val="600"/>
                </a:spcAft>
              </a:pPr>
              <a:t>5</a:t>
            </a:fld>
            <a:endParaRPr lang="en-US" sz="1900">
              <a:solidFill>
                <a:schemeClr val="bg2"/>
              </a:solidFill>
            </a:endParaRPr>
          </a:p>
        </p:txBody>
      </p:sp>
    </p:spTree>
    <p:extLst>
      <p:ext uri="{BB962C8B-B14F-4D97-AF65-F5344CB8AC3E}">
        <p14:creationId xmlns:p14="http://schemas.microsoft.com/office/powerpoint/2010/main" val="34576284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7A08E557-10DB-421A-876E-1AE58F8E07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44703" y="3732560"/>
            <a:ext cx="3352193" cy="3125440"/>
          </a:xfrm>
          <a:custGeom>
            <a:avLst/>
            <a:gdLst>
              <a:gd name="connsiteX0" fmla="*/ 0 w 3352193"/>
              <a:gd name="connsiteY0" fmla="*/ 3125374 h 3125440"/>
              <a:gd name="connsiteX1" fmla="*/ 2579 w 3352193"/>
              <a:gd name="connsiteY1" fmla="*/ 3125440 h 3125440"/>
              <a:gd name="connsiteX2" fmla="*/ 0 w 3352193"/>
              <a:gd name="connsiteY2" fmla="*/ 3125440 h 3125440"/>
              <a:gd name="connsiteX3" fmla="*/ 3352193 w 3352193"/>
              <a:gd name="connsiteY3" fmla="*/ 0 h 3125440"/>
              <a:gd name="connsiteX4" fmla="*/ 3352193 w 3352193"/>
              <a:gd name="connsiteY4" fmla="*/ 3125440 h 3125440"/>
              <a:gd name="connsiteX5" fmla="*/ 2579 w 3352193"/>
              <a:gd name="connsiteY5" fmla="*/ 3125440 h 3125440"/>
              <a:gd name="connsiteX6" fmla="*/ 3348685 w 3352193"/>
              <a:gd name="connsiteY6" fmla="*/ 47035 h 3125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52193" h="3125440">
                <a:moveTo>
                  <a:pt x="0" y="3125374"/>
                </a:moveTo>
                <a:lnTo>
                  <a:pt x="2579" y="3125440"/>
                </a:lnTo>
                <a:lnTo>
                  <a:pt x="0" y="3125440"/>
                </a:lnTo>
                <a:close/>
                <a:moveTo>
                  <a:pt x="3352193" y="0"/>
                </a:moveTo>
                <a:lnTo>
                  <a:pt x="3352193" y="3125440"/>
                </a:lnTo>
                <a:lnTo>
                  <a:pt x="2579" y="3125440"/>
                </a:lnTo>
                <a:cubicBezTo>
                  <a:pt x="1744073" y="3125440"/>
                  <a:pt x="3176441" y="1776129"/>
                  <a:pt x="3348685" y="47035"/>
                </a:cubicBezTo>
                <a:close/>
              </a:path>
            </a:pathLst>
          </a:cu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5" name="Rectangle 14">
            <a:extLst>
              <a:ext uri="{FF2B5EF4-FFF2-40B4-BE49-F238E27FC236}">
                <a16:creationId xmlns:a16="http://schemas.microsoft.com/office/drawing/2014/main" id="{8354E4A1-6024-4D18-89EA-EB7EF53D3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184965AF-C953-45C8-BD68-12F8B58810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56" y="0"/>
            <a:ext cx="12186844" cy="2128964"/>
          </a:xfrm>
          <a:custGeom>
            <a:avLst/>
            <a:gdLst>
              <a:gd name="connsiteX0" fmla="*/ 0 w 12186844"/>
              <a:gd name="connsiteY0" fmla="*/ 0 h 2128964"/>
              <a:gd name="connsiteX1" fmla="*/ 12186844 w 12186844"/>
              <a:gd name="connsiteY1" fmla="*/ 0 h 2128964"/>
              <a:gd name="connsiteX2" fmla="*/ 12186844 w 12186844"/>
              <a:gd name="connsiteY2" fmla="*/ 2128964 h 2128964"/>
              <a:gd name="connsiteX3" fmla="*/ 2247277 w 12186844"/>
              <a:gd name="connsiteY3" fmla="*/ 2128964 h 2128964"/>
              <a:gd name="connsiteX4" fmla="*/ 2326545 w 12186844"/>
              <a:gd name="connsiteY4" fmla="*/ 2125211 h 2128964"/>
              <a:gd name="connsiteX5" fmla="*/ 2191729 w 12186844"/>
              <a:gd name="connsiteY5" fmla="*/ 2118828 h 2128964"/>
              <a:gd name="connsiteX6" fmla="*/ 66975 w 12186844"/>
              <a:gd name="connsiteY6" fmla="*/ 349781 h 2128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86844" h="2128964">
                <a:moveTo>
                  <a:pt x="0" y="0"/>
                </a:moveTo>
                <a:lnTo>
                  <a:pt x="12186844" y="0"/>
                </a:lnTo>
                <a:lnTo>
                  <a:pt x="12186844" y="2128964"/>
                </a:lnTo>
                <a:lnTo>
                  <a:pt x="2247277" y="2128964"/>
                </a:lnTo>
                <a:lnTo>
                  <a:pt x="2326545" y="2125211"/>
                </a:lnTo>
                <a:lnTo>
                  <a:pt x="2191729" y="2118828"/>
                </a:lnTo>
                <a:cubicBezTo>
                  <a:pt x="1174891" y="2022044"/>
                  <a:pt x="338983" y="1304706"/>
                  <a:pt x="66975" y="349781"/>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Shape 18">
            <a:extLst>
              <a:ext uri="{FF2B5EF4-FFF2-40B4-BE49-F238E27FC236}">
                <a16:creationId xmlns:a16="http://schemas.microsoft.com/office/drawing/2014/main" id="{2DECE677-C1FD-4829-8D4A-3C19A04A36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33672" y="0"/>
            <a:ext cx="2353172" cy="2431959"/>
          </a:xfrm>
          <a:custGeom>
            <a:avLst/>
            <a:gdLst>
              <a:gd name="connsiteX0" fmla="*/ 0 w 2353172"/>
              <a:gd name="connsiteY0" fmla="*/ 0 h 2431959"/>
              <a:gd name="connsiteX1" fmla="*/ 2353172 w 2353172"/>
              <a:gd name="connsiteY1" fmla="*/ 0 h 2431959"/>
              <a:gd name="connsiteX2" fmla="*/ 2353172 w 2353172"/>
              <a:gd name="connsiteY2" fmla="*/ 2431959 h 2431959"/>
              <a:gd name="connsiteX3" fmla="*/ 2352312 w 2353172"/>
              <a:gd name="connsiteY3" fmla="*/ 2431959 h 2431959"/>
              <a:gd name="connsiteX4" fmla="*/ 2340504 w 2353172"/>
              <a:gd name="connsiteY4" fmla="*/ 2198113 h 2431959"/>
              <a:gd name="connsiteX5" fmla="*/ 134816 w 2353172"/>
              <a:gd name="connsiteY5" fmla="*/ 6383 h 2431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53172" h="2431959">
                <a:moveTo>
                  <a:pt x="0" y="0"/>
                </a:moveTo>
                <a:lnTo>
                  <a:pt x="2353172" y="0"/>
                </a:lnTo>
                <a:lnTo>
                  <a:pt x="2353172" y="2431959"/>
                </a:lnTo>
                <a:lnTo>
                  <a:pt x="2352312" y="2431959"/>
                </a:lnTo>
                <a:lnTo>
                  <a:pt x="2340504" y="2198113"/>
                </a:lnTo>
                <a:cubicBezTo>
                  <a:pt x="2222700" y="1038123"/>
                  <a:pt x="1296917" y="116993"/>
                  <a:pt x="134816" y="6383"/>
                </a:cubicBezTo>
                <a:close/>
              </a:path>
            </a:pathLst>
          </a:custGeom>
          <a:solidFill>
            <a:schemeClr val="accent2">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2">
            <a:extLst>
              <a:ext uri="{FF2B5EF4-FFF2-40B4-BE49-F238E27FC236}">
                <a16:creationId xmlns:a16="http://schemas.microsoft.com/office/drawing/2014/main" id="{68C2EC19-A157-8389-07DB-650659081F52}"/>
              </a:ext>
            </a:extLst>
          </p:cNvPr>
          <p:cNvSpPr>
            <a:spLocks noGrp="1"/>
          </p:cNvSpPr>
          <p:nvPr>
            <p:ph type="title"/>
          </p:nvPr>
        </p:nvSpPr>
        <p:spPr>
          <a:xfrm>
            <a:off x="914400" y="510988"/>
            <a:ext cx="9344578" cy="1156448"/>
          </a:xfrm>
        </p:spPr>
        <p:txBody>
          <a:bodyPr vert="horz" lIns="91440" tIns="45720" rIns="91440" bIns="45720" rtlCol="0" anchor="ctr">
            <a:normAutofit/>
          </a:bodyPr>
          <a:lstStyle/>
          <a:p>
            <a:pPr>
              <a:lnSpc>
                <a:spcPct val="100000"/>
              </a:lnSpc>
            </a:pPr>
            <a:r>
              <a:rPr lang="en-US" sz="4000">
                <a:solidFill>
                  <a:srgbClr val="FFFFFF"/>
                </a:solidFill>
              </a:rPr>
              <a:t>Entity-Relationship Diagram</a:t>
            </a:r>
          </a:p>
        </p:txBody>
      </p:sp>
      <p:pic>
        <p:nvPicPr>
          <p:cNvPr id="7" name="Picture 6" descr="A screenshot of a computer&#10;&#10;Description automatically generated">
            <a:extLst>
              <a:ext uri="{FF2B5EF4-FFF2-40B4-BE49-F238E27FC236}">
                <a16:creationId xmlns:a16="http://schemas.microsoft.com/office/drawing/2014/main" id="{1702B505-033F-4672-7879-BDE3D97B4689}"/>
              </a:ext>
            </a:extLst>
          </p:cNvPr>
          <p:cNvPicPr>
            <a:picLocks noChangeAspect="1"/>
          </p:cNvPicPr>
          <p:nvPr/>
        </p:nvPicPr>
        <p:blipFill>
          <a:blip r:embed="rId3"/>
          <a:stretch>
            <a:fillRect/>
          </a:stretch>
        </p:blipFill>
        <p:spPr>
          <a:xfrm>
            <a:off x="1920241" y="2168869"/>
            <a:ext cx="7325360" cy="4442460"/>
          </a:xfrm>
          <a:prstGeom prst="rect">
            <a:avLst/>
          </a:prstGeom>
        </p:spPr>
      </p:pic>
      <p:sp>
        <p:nvSpPr>
          <p:cNvPr id="2" name="Slide Number Placeholder 1">
            <a:extLst>
              <a:ext uri="{FF2B5EF4-FFF2-40B4-BE49-F238E27FC236}">
                <a16:creationId xmlns:a16="http://schemas.microsoft.com/office/drawing/2014/main" id="{17DE2532-F4A7-30E2-0525-1FF82D28A315}"/>
              </a:ext>
            </a:extLst>
          </p:cNvPr>
          <p:cNvSpPr>
            <a:spLocks noGrp="1"/>
          </p:cNvSpPr>
          <p:nvPr>
            <p:ph type="sldNum" sz="quarter" idx="4"/>
          </p:nvPr>
        </p:nvSpPr>
        <p:spPr>
          <a:xfrm>
            <a:off x="11391152" y="6434524"/>
            <a:ext cx="693261" cy="365125"/>
          </a:xfrm>
        </p:spPr>
        <p:txBody>
          <a:bodyPr vert="horz" lIns="91440" tIns="45720" rIns="91440" bIns="45720" rtlCol="0" anchor="ctr">
            <a:normAutofit/>
          </a:bodyPr>
          <a:lstStyle/>
          <a:p>
            <a:pPr algn="r">
              <a:lnSpc>
                <a:spcPct val="90000"/>
              </a:lnSpc>
              <a:spcAft>
                <a:spcPts val="600"/>
              </a:spcAft>
            </a:pPr>
            <a:fld id="{08AB70BE-1769-45B8-85A6-0C837432C7E6}" type="slidenum">
              <a:rPr lang="en-US" sz="1900">
                <a:solidFill>
                  <a:schemeClr val="accent2"/>
                </a:solidFill>
              </a:rPr>
              <a:pPr algn="r">
                <a:lnSpc>
                  <a:spcPct val="90000"/>
                </a:lnSpc>
                <a:spcAft>
                  <a:spcPts val="600"/>
                </a:spcAft>
              </a:pPr>
              <a:t>6</a:t>
            </a:fld>
            <a:endParaRPr lang="en-US" sz="1900">
              <a:solidFill>
                <a:schemeClr val="accent2"/>
              </a:solidFill>
            </a:endParaRPr>
          </a:p>
        </p:txBody>
      </p:sp>
    </p:spTree>
    <p:extLst>
      <p:ext uri="{BB962C8B-B14F-4D97-AF65-F5344CB8AC3E}">
        <p14:creationId xmlns:p14="http://schemas.microsoft.com/office/powerpoint/2010/main" val="24703456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7A08E557-10DB-421A-876E-1AE58F8E07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44703" y="3732560"/>
            <a:ext cx="3352193" cy="3125440"/>
          </a:xfrm>
          <a:custGeom>
            <a:avLst/>
            <a:gdLst>
              <a:gd name="connsiteX0" fmla="*/ 0 w 3352193"/>
              <a:gd name="connsiteY0" fmla="*/ 3125374 h 3125440"/>
              <a:gd name="connsiteX1" fmla="*/ 2579 w 3352193"/>
              <a:gd name="connsiteY1" fmla="*/ 3125440 h 3125440"/>
              <a:gd name="connsiteX2" fmla="*/ 0 w 3352193"/>
              <a:gd name="connsiteY2" fmla="*/ 3125440 h 3125440"/>
              <a:gd name="connsiteX3" fmla="*/ 3352193 w 3352193"/>
              <a:gd name="connsiteY3" fmla="*/ 0 h 3125440"/>
              <a:gd name="connsiteX4" fmla="*/ 3352193 w 3352193"/>
              <a:gd name="connsiteY4" fmla="*/ 3125440 h 3125440"/>
              <a:gd name="connsiteX5" fmla="*/ 2579 w 3352193"/>
              <a:gd name="connsiteY5" fmla="*/ 3125440 h 3125440"/>
              <a:gd name="connsiteX6" fmla="*/ 3348685 w 3352193"/>
              <a:gd name="connsiteY6" fmla="*/ 47035 h 3125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52193" h="3125440">
                <a:moveTo>
                  <a:pt x="0" y="3125374"/>
                </a:moveTo>
                <a:lnTo>
                  <a:pt x="2579" y="3125440"/>
                </a:lnTo>
                <a:lnTo>
                  <a:pt x="0" y="3125440"/>
                </a:lnTo>
                <a:close/>
                <a:moveTo>
                  <a:pt x="3352193" y="0"/>
                </a:moveTo>
                <a:lnTo>
                  <a:pt x="3352193" y="3125440"/>
                </a:lnTo>
                <a:lnTo>
                  <a:pt x="2579" y="3125440"/>
                </a:lnTo>
                <a:cubicBezTo>
                  <a:pt x="1744073" y="3125440"/>
                  <a:pt x="3176441" y="1776129"/>
                  <a:pt x="3348685" y="47035"/>
                </a:cubicBezTo>
                <a:close/>
              </a:path>
            </a:pathLst>
          </a:cu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2" name="Rectangle 11">
            <a:extLst>
              <a:ext uri="{FF2B5EF4-FFF2-40B4-BE49-F238E27FC236}">
                <a16:creationId xmlns:a16="http://schemas.microsoft.com/office/drawing/2014/main" id="{369DB5D3-4B63-4FD1-BA37-8EBACA587A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5650669-C083-4D8C-BC61-0EE74F1CC5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88" y="0"/>
            <a:ext cx="7875323" cy="685323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C214C731-4700-4E5F-92C1-54F9C83FB5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68624" y="0"/>
            <a:ext cx="7351628" cy="6858000"/>
          </a:xfrm>
          <a:custGeom>
            <a:avLst/>
            <a:gdLst>
              <a:gd name="connsiteX0" fmla="*/ 0 w 7351628"/>
              <a:gd name="connsiteY0" fmla="*/ 0 h 6858000"/>
              <a:gd name="connsiteX1" fmla="*/ 1482273 w 7351628"/>
              <a:gd name="connsiteY1" fmla="*/ 0 h 6858000"/>
              <a:gd name="connsiteX2" fmla="*/ 2438400 w 7351628"/>
              <a:gd name="connsiteY2" fmla="*/ 0 h 6858000"/>
              <a:gd name="connsiteX3" fmla="*/ 7351628 w 7351628"/>
              <a:gd name="connsiteY3" fmla="*/ 0 h 6858000"/>
              <a:gd name="connsiteX4" fmla="*/ 3920673 w 7351628"/>
              <a:gd name="connsiteY4" fmla="*/ 3430955 h 6858000"/>
              <a:gd name="connsiteX5" fmla="*/ 7175072 w 7351628"/>
              <a:gd name="connsiteY5" fmla="*/ 6857446 h 6858000"/>
              <a:gd name="connsiteX6" fmla="*/ 7196984 w 7351628"/>
              <a:gd name="connsiteY6" fmla="*/ 6858000 h 6858000"/>
              <a:gd name="connsiteX7" fmla="*/ 2438400 w 7351628"/>
              <a:gd name="connsiteY7" fmla="*/ 6858000 h 6858000"/>
              <a:gd name="connsiteX8" fmla="*/ 1482273 w 7351628"/>
              <a:gd name="connsiteY8" fmla="*/ 6858000 h 6858000"/>
              <a:gd name="connsiteX9" fmla="*/ 0 w 7351628"/>
              <a:gd name="connsiteY9"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351628" h="6858000">
                <a:moveTo>
                  <a:pt x="0" y="0"/>
                </a:moveTo>
                <a:lnTo>
                  <a:pt x="1482273" y="0"/>
                </a:lnTo>
                <a:lnTo>
                  <a:pt x="2438400" y="0"/>
                </a:lnTo>
                <a:lnTo>
                  <a:pt x="7351628" y="0"/>
                </a:lnTo>
                <a:cubicBezTo>
                  <a:pt x="5456764" y="0"/>
                  <a:pt x="3920673" y="1536091"/>
                  <a:pt x="3920673" y="3430955"/>
                </a:cubicBezTo>
                <a:cubicBezTo>
                  <a:pt x="3920673" y="5266604"/>
                  <a:pt x="5362258" y="6765554"/>
                  <a:pt x="7175072" y="6857446"/>
                </a:cubicBezTo>
                <a:lnTo>
                  <a:pt x="7196984" y="6858000"/>
                </a:lnTo>
                <a:lnTo>
                  <a:pt x="2438400" y="6858000"/>
                </a:lnTo>
                <a:lnTo>
                  <a:pt x="1482273" y="6858000"/>
                </a:lnTo>
                <a:lnTo>
                  <a:pt x="0" y="6858000"/>
                </a:lnTo>
                <a:close/>
              </a:path>
            </a:pathLst>
          </a:custGeom>
          <a:solidFill>
            <a:schemeClr val="accent2">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3E6D88F9-5266-BA21-1E65-15343C41BEEF}"/>
              </a:ext>
            </a:extLst>
          </p:cNvPr>
          <p:cNvSpPr>
            <a:spLocks noGrp="1"/>
          </p:cNvSpPr>
          <p:nvPr>
            <p:ph type="title"/>
          </p:nvPr>
        </p:nvSpPr>
        <p:spPr>
          <a:xfrm>
            <a:off x="609600" y="685800"/>
            <a:ext cx="2952465" cy="5486400"/>
          </a:xfrm>
        </p:spPr>
        <p:txBody>
          <a:bodyPr vert="horz" lIns="91440" tIns="45720" rIns="91440" bIns="45720" rtlCol="0" anchor="ctr">
            <a:normAutofit/>
          </a:bodyPr>
          <a:lstStyle/>
          <a:p>
            <a:pPr>
              <a:lnSpc>
                <a:spcPct val="100000"/>
              </a:lnSpc>
            </a:pPr>
            <a:r>
              <a:rPr lang="en-US" sz="3100">
                <a:solidFill>
                  <a:srgbClr val="FFFFFF"/>
                </a:solidFill>
              </a:rPr>
              <a:t>Relationships </a:t>
            </a:r>
          </a:p>
        </p:txBody>
      </p:sp>
      <p:sp useBgFill="1">
        <p:nvSpPr>
          <p:cNvPr id="18" name="Freeform: Shape 17">
            <a:extLst>
              <a:ext uri="{FF2B5EF4-FFF2-40B4-BE49-F238E27FC236}">
                <a16:creationId xmlns:a16="http://schemas.microsoft.com/office/drawing/2014/main" id="{26C151D7-1FA6-4D02-9CDD-5C3205DB2B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904573" y="0"/>
            <a:ext cx="5963231" cy="6861910"/>
          </a:xfrm>
          <a:custGeom>
            <a:avLst/>
            <a:gdLst>
              <a:gd name="connsiteX0" fmla="*/ 2532276 w 5963231"/>
              <a:gd name="connsiteY0" fmla="*/ 6861910 h 6861910"/>
              <a:gd name="connsiteX1" fmla="*/ 2377645 w 5963231"/>
              <a:gd name="connsiteY1" fmla="*/ 6858000 h 6861910"/>
              <a:gd name="connsiteX2" fmla="*/ 0 w 5963231"/>
              <a:gd name="connsiteY2" fmla="*/ 6858000 h 6861910"/>
              <a:gd name="connsiteX3" fmla="*/ 0 w 5963231"/>
              <a:gd name="connsiteY3" fmla="*/ 0 h 6861910"/>
              <a:gd name="connsiteX4" fmla="*/ 2532276 w 5963231"/>
              <a:gd name="connsiteY4" fmla="*/ 0 h 6861910"/>
              <a:gd name="connsiteX5" fmla="*/ 2547568 w 5963231"/>
              <a:gd name="connsiteY5" fmla="*/ 0 h 6861910"/>
              <a:gd name="connsiteX6" fmla="*/ 2547568 w 5963231"/>
              <a:gd name="connsiteY6" fmla="*/ 387 h 6861910"/>
              <a:gd name="connsiteX7" fmla="*/ 2708832 w 5963231"/>
              <a:gd name="connsiteY7" fmla="*/ 4464 h 6861910"/>
              <a:gd name="connsiteX8" fmla="*/ 5963231 w 5963231"/>
              <a:gd name="connsiteY8" fmla="*/ 3430955 h 6861910"/>
              <a:gd name="connsiteX9" fmla="*/ 2532276 w 5963231"/>
              <a:gd name="connsiteY9" fmla="*/ 6861910 h 6861910"/>
              <a:gd name="connsiteX0" fmla="*/ 2532276 w 5963231"/>
              <a:gd name="connsiteY0" fmla="*/ 6861910 h 6861910"/>
              <a:gd name="connsiteX1" fmla="*/ 0 w 5963231"/>
              <a:gd name="connsiteY1" fmla="*/ 6858000 h 6861910"/>
              <a:gd name="connsiteX2" fmla="*/ 0 w 5963231"/>
              <a:gd name="connsiteY2" fmla="*/ 0 h 6861910"/>
              <a:gd name="connsiteX3" fmla="*/ 2532276 w 5963231"/>
              <a:gd name="connsiteY3" fmla="*/ 0 h 6861910"/>
              <a:gd name="connsiteX4" fmla="*/ 2547568 w 5963231"/>
              <a:gd name="connsiteY4" fmla="*/ 0 h 6861910"/>
              <a:gd name="connsiteX5" fmla="*/ 2547568 w 5963231"/>
              <a:gd name="connsiteY5" fmla="*/ 387 h 6861910"/>
              <a:gd name="connsiteX6" fmla="*/ 2708832 w 5963231"/>
              <a:gd name="connsiteY6" fmla="*/ 4464 h 6861910"/>
              <a:gd name="connsiteX7" fmla="*/ 5963231 w 5963231"/>
              <a:gd name="connsiteY7" fmla="*/ 3430955 h 6861910"/>
              <a:gd name="connsiteX8" fmla="*/ 2532276 w 5963231"/>
              <a:gd name="connsiteY8" fmla="*/ 6861910 h 686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63231" h="6861910">
                <a:moveTo>
                  <a:pt x="2532276" y="6861910"/>
                </a:moveTo>
                <a:lnTo>
                  <a:pt x="0" y="6858000"/>
                </a:lnTo>
                <a:lnTo>
                  <a:pt x="0" y="0"/>
                </a:lnTo>
                <a:lnTo>
                  <a:pt x="2532276" y="0"/>
                </a:lnTo>
                <a:lnTo>
                  <a:pt x="2547568" y="0"/>
                </a:lnTo>
                <a:lnTo>
                  <a:pt x="2547568" y="387"/>
                </a:lnTo>
                <a:lnTo>
                  <a:pt x="2708832" y="4464"/>
                </a:lnTo>
                <a:cubicBezTo>
                  <a:pt x="4521646" y="96356"/>
                  <a:pt x="5963231" y="1595306"/>
                  <a:pt x="5963231" y="3430955"/>
                </a:cubicBezTo>
                <a:cubicBezTo>
                  <a:pt x="5963231" y="5325819"/>
                  <a:pt x="4427140" y="6861910"/>
                  <a:pt x="2532276" y="6861910"/>
                </a:cubicBezTo>
                <a:close/>
              </a:path>
            </a:pathLst>
          </a:custGeom>
          <a:ln w="31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Content Placeholder 3">
            <a:extLst>
              <a:ext uri="{FF2B5EF4-FFF2-40B4-BE49-F238E27FC236}">
                <a16:creationId xmlns:a16="http://schemas.microsoft.com/office/drawing/2014/main" id="{ADBC43E7-29FD-713B-CEB2-574FC7A08458}"/>
              </a:ext>
            </a:extLst>
          </p:cNvPr>
          <p:cNvSpPr>
            <a:spLocks noGrp="1"/>
          </p:cNvSpPr>
          <p:nvPr>
            <p:ph sz="quarter" idx="11"/>
          </p:nvPr>
        </p:nvSpPr>
        <p:spPr>
          <a:xfrm>
            <a:off x="5181600" y="685800"/>
            <a:ext cx="6096000" cy="5491163"/>
          </a:xfrm>
        </p:spPr>
        <p:txBody>
          <a:bodyPr vert="horz" lIns="91440" tIns="45720" rIns="91440" bIns="45720" rtlCol="0" anchor="ctr">
            <a:normAutofit/>
          </a:bodyPr>
          <a:lstStyle/>
          <a:p>
            <a:pPr marL="0">
              <a:buClr>
                <a:schemeClr val="accent5"/>
              </a:buClr>
            </a:pPr>
            <a:endParaRPr lang="en-US" sz="1900" b="1">
              <a:latin typeface="Times New Roman"/>
              <a:cs typeface="Times New Roman"/>
            </a:endParaRPr>
          </a:p>
          <a:p>
            <a:pPr>
              <a:buClr>
                <a:schemeClr val="accent5"/>
              </a:buClr>
            </a:pPr>
            <a:r>
              <a:rPr lang="en-US" sz="1900" b="1">
                <a:latin typeface="Times New Roman"/>
                <a:cs typeface="Times New Roman"/>
              </a:rPr>
              <a:t>patients → admissions</a:t>
            </a:r>
            <a:r>
              <a:rPr lang="en-US" sz="1900">
                <a:latin typeface="Times New Roman"/>
                <a:cs typeface="Times New Roman"/>
              </a:rPr>
              <a:t>: One-to-Many</a:t>
            </a:r>
          </a:p>
          <a:p>
            <a:pPr>
              <a:buClr>
                <a:schemeClr val="accent5"/>
              </a:buClr>
            </a:pPr>
            <a:r>
              <a:rPr lang="en-US" sz="1900" b="1">
                <a:latin typeface="Times New Roman"/>
                <a:cs typeface="Times New Roman"/>
              </a:rPr>
              <a:t>admissions → </a:t>
            </a:r>
            <a:r>
              <a:rPr lang="en-US" sz="1900" b="1" err="1">
                <a:latin typeface="Times New Roman"/>
                <a:cs typeface="Times New Roman"/>
              </a:rPr>
              <a:t>medicalconditions</a:t>
            </a:r>
            <a:r>
              <a:rPr lang="en-US" sz="1900">
                <a:latin typeface="Times New Roman"/>
                <a:cs typeface="Times New Roman"/>
              </a:rPr>
              <a:t>: Many-to-One</a:t>
            </a:r>
          </a:p>
          <a:p>
            <a:pPr>
              <a:buClr>
                <a:schemeClr val="accent5"/>
              </a:buClr>
            </a:pPr>
            <a:r>
              <a:rPr lang="en-US" sz="1900" b="1">
                <a:latin typeface="Times New Roman"/>
                <a:cs typeface="Times New Roman"/>
              </a:rPr>
              <a:t>admissions → </a:t>
            </a:r>
            <a:r>
              <a:rPr lang="en-US" sz="1900" b="1" err="1">
                <a:latin typeface="Times New Roman"/>
                <a:cs typeface="Times New Roman"/>
              </a:rPr>
              <a:t>admissiontypes</a:t>
            </a:r>
            <a:r>
              <a:rPr lang="en-US" sz="1900">
                <a:latin typeface="Times New Roman"/>
                <a:cs typeface="Times New Roman"/>
              </a:rPr>
              <a:t>: Many-to-One</a:t>
            </a:r>
          </a:p>
          <a:p>
            <a:pPr>
              <a:buClr>
                <a:schemeClr val="accent5"/>
              </a:buClr>
            </a:pPr>
            <a:r>
              <a:rPr lang="en-US" sz="1900" b="1">
                <a:latin typeface="Times New Roman"/>
                <a:cs typeface="Times New Roman"/>
              </a:rPr>
              <a:t>admissions → medications</a:t>
            </a:r>
            <a:r>
              <a:rPr lang="en-US" sz="1900">
                <a:latin typeface="Times New Roman"/>
                <a:cs typeface="Times New Roman"/>
              </a:rPr>
              <a:t>: Many-to-One</a:t>
            </a:r>
          </a:p>
          <a:p>
            <a:pPr>
              <a:buClr>
                <a:schemeClr val="accent5"/>
              </a:buClr>
            </a:pPr>
            <a:r>
              <a:rPr lang="en-US" sz="1900" b="1">
                <a:latin typeface="Times New Roman"/>
                <a:cs typeface="Times New Roman"/>
              </a:rPr>
              <a:t>admissions → </a:t>
            </a:r>
            <a:r>
              <a:rPr lang="en-US" sz="1900" b="1" err="1">
                <a:latin typeface="Times New Roman"/>
                <a:cs typeface="Times New Roman"/>
              </a:rPr>
              <a:t>testresults</a:t>
            </a:r>
            <a:r>
              <a:rPr lang="en-US" sz="1900">
                <a:latin typeface="Times New Roman"/>
                <a:cs typeface="Times New Roman"/>
              </a:rPr>
              <a:t>: Many-to-One</a:t>
            </a:r>
          </a:p>
          <a:p>
            <a:pPr>
              <a:buClr>
                <a:schemeClr val="accent5"/>
              </a:buClr>
            </a:pPr>
            <a:endParaRPr lang="en-US" sz="1900">
              <a:latin typeface="Times New Roman"/>
              <a:cs typeface="Times New Roman"/>
            </a:endParaRPr>
          </a:p>
        </p:txBody>
      </p:sp>
      <p:sp>
        <p:nvSpPr>
          <p:cNvPr id="5" name="Slide Number Placeholder 4">
            <a:extLst>
              <a:ext uri="{FF2B5EF4-FFF2-40B4-BE49-F238E27FC236}">
                <a16:creationId xmlns:a16="http://schemas.microsoft.com/office/drawing/2014/main" id="{9E87F3B5-DF3E-070F-81A1-1DD0840556FB}"/>
              </a:ext>
            </a:extLst>
          </p:cNvPr>
          <p:cNvSpPr>
            <a:spLocks noGrp="1"/>
          </p:cNvSpPr>
          <p:nvPr>
            <p:ph type="sldNum" sz="quarter" idx="4"/>
          </p:nvPr>
        </p:nvSpPr>
        <p:spPr>
          <a:xfrm>
            <a:off x="11391152" y="6434524"/>
            <a:ext cx="693261" cy="365125"/>
          </a:xfrm>
        </p:spPr>
        <p:txBody>
          <a:bodyPr vert="horz" lIns="91440" tIns="45720" rIns="91440" bIns="45720" rtlCol="0" anchor="ctr">
            <a:normAutofit/>
          </a:bodyPr>
          <a:lstStyle/>
          <a:p>
            <a:pPr algn="r">
              <a:lnSpc>
                <a:spcPct val="90000"/>
              </a:lnSpc>
              <a:spcAft>
                <a:spcPts val="600"/>
              </a:spcAft>
            </a:pPr>
            <a:fld id="{08AB70BE-1769-45B8-85A6-0C837432C7E6}" type="slidenum">
              <a:rPr lang="en-US" sz="1900">
                <a:solidFill>
                  <a:schemeClr val="accent2"/>
                </a:solidFill>
              </a:rPr>
              <a:pPr algn="r">
                <a:lnSpc>
                  <a:spcPct val="90000"/>
                </a:lnSpc>
                <a:spcAft>
                  <a:spcPts val="600"/>
                </a:spcAft>
              </a:pPr>
              <a:t>7</a:t>
            </a:fld>
            <a:endParaRPr lang="en-US" sz="1900">
              <a:solidFill>
                <a:schemeClr val="accent2"/>
              </a:solidFill>
            </a:endParaRPr>
          </a:p>
        </p:txBody>
      </p:sp>
    </p:spTree>
    <p:extLst>
      <p:ext uri="{BB962C8B-B14F-4D97-AF65-F5344CB8AC3E}">
        <p14:creationId xmlns:p14="http://schemas.microsoft.com/office/powerpoint/2010/main" val="30137733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7A08E557-10DB-421A-876E-1AE58F8E07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44703" y="3732560"/>
            <a:ext cx="3352193" cy="3125440"/>
          </a:xfrm>
          <a:custGeom>
            <a:avLst/>
            <a:gdLst>
              <a:gd name="connsiteX0" fmla="*/ 0 w 3352193"/>
              <a:gd name="connsiteY0" fmla="*/ 3125374 h 3125440"/>
              <a:gd name="connsiteX1" fmla="*/ 2579 w 3352193"/>
              <a:gd name="connsiteY1" fmla="*/ 3125440 h 3125440"/>
              <a:gd name="connsiteX2" fmla="*/ 0 w 3352193"/>
              <a:gd name="connsiteY2" fmla="*/ 3125440 h 3125440"/>
              <a:gd name="connsiteX3" fmla="*/ 3352193 w 3352193"/>
              <a:gd name="connsiteY3" fmla="*/ 0 h 3125440"/>
              <a:gd name="connsiteX4" fmla="*/ 3352193 w 3352193"/>
              <a:gd name="connsiteY4" fmla="*/ 3125440 h 3125440"/>
              <a:gd name="connsiteX5" fmla="*/ 2579 w 3352193"/>
              <a:gd name="connsiteY5" fmla="*/ 3125440 h 3125440"/>
              <a:gd name="connsiteX6" fmla="*/ 3348685 w 3352193"/>
              <a:gd name="connsiteY6" fmla="*/ 47035 h 3125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52193" h="3125440">
                <a:moveTo>
                  <a:pt x="0" y="3125374"/>
                </a:moveTo>
                <a:lnTo>
                  <a:pt x="2579" y="3125440"/>
                </a:lnTo>
                <a:lnTo>
                  <a:pt x="0" y="3125440"/>
                </a:lnTo>
                <a:close/>
                <a:moveTo>
                  <a:pt x="3352193" y="0"/>
                </a:moveTo>
                <a:lnTo>
                  <a:pt x="3352193" y="3125440"/>
                </a:lnTo>
                <a:lnTo>
                  <a:pt x="2579" y="3125440"/>
                </a:lnTo>
                <a:cubicBezTo>
                  <a:pt x="1744073" y="3125440"/>
                  <a:pt x="3176441" y="1776129"/>
                  <a:pt x="3348685" y="47035"/>
                </a:cubicBezTo>
                <a:close/>
              </a:path>
            </a:pathLst>
          </a:cu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3" name="Rectangle 12">
            <a:extLst>
              <a:ext uri="{FF2B5EF4-FFF2-40B4-BE49-F238E27FC236}">
                <a16:creationId xmlns:a16="http://schemas.microsoft.com/office/drawing/2014/main" id="{AD415D88-0075-4A82-A283-1E6021BDC4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052C4CA-EF1C-4037-ADF2-52072C0FA3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138901"/>
          </a:xfrm>
          <a:prstGeom prst="rect">
            <a:avLst/>
          </a:prstGeom>
          <a:solidFill>
            <a:schemeClr val="accent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B1945D54-A284-835B-B949-4F6D36F3825F}"/>
              </a:ext>
            </a:extLst>
          </p:cNvPr>
          <p:cNvSpPr>
            <a:spLocks noGrp="1"/>
          </p:cNvSpPr>
          <p:nvPr>
            <p:ph type="title"/>
          </p:nvPr>
        </p:nvSpPr>
        <p:spPr>
          <a:xfrm>
            <a:off x="914401" y="584634"/>
            <a:ext cx="9753599" cy="1111261"/>
          </a:xfrm>
        </p:spPr>
        <p:txBody>
          <a:bodyPr vert="horz" lIns="91440" tIns="45720" rIns="91440" bIns="45720" rtlCol="0" anchor="ctr">
            <a:normAutofit/>
          </a:bodyPr>
          <a:lstStyle/>
          <a:p>
            <a:pPr>
              <a:lnSpc>
                <a:spcPct val="100000"/>
              </a:lnSpc>
            </a:pPr>
            <a:r>
              <a:rPr lang="en-US" sz="4000">
                <a:solidFill>
                  <a:srgbClr val="FFFFFF"/>
                </a:solidFill>
              </a:rPr>
              <a:t>Database Normalization</a:t>
            </a:r>
          </a:p>
        </p:txBody>
      </p:sp>
      <p:sp>
        <p:nvSpPr>
          <p:cNvPr id="5" name="Content Placeholder 4">
            <a:extLst>
              <a:ext uri="{FF2B5EF4-FFF2-40B4-BE49-F238E27FC236}">
                <a16:creationId xmlns:a16="http://schemas.microsoft.com/office/drawing/2014/main" id="{24041F6D-09FB-DE91-905B-ACA52F64E5B8}"/>
              </a:ext>
            </a:extLst>
          </p:cNvPr>
          <p:cNvSpPr>
            <a:spLocks noGrp="1"/>
          </p:cNvSpPr>
          <p:nvPr>
            <p:ph sz="quarter" idx="11"/>
          </p:nvPr>
        </p:nvSpPr>
        <p:spPr>
          <a:xfrm>
            <a:off x="362227" y="2737223"/>
            <a:ext cx="6648173" cy="3439739"/>
          </a:xfrm>
        </p:spPr>
        <p:txBody>
          <a:bodyPr vert="horz" lIns="91440" tIns="45720" rIns="91440" bIns="45720" rtlCol="0" anchor="t">
            <a:normAutofit/>
          </a:bodyPr>
          <a:lstStyle/>
          <a:p>
            <a:pPr marL="0" algn="just">
              <a:buClr>
                <a:schemeClr val="accent5"/>
              </a:buClr>
            </a:pPr>
            <a:r>
              <a:rPr lang="en-US" sz="1900">
                <a:latin typeface="Times New Roman"/>
                <a:cs typeface="Times New Roman"/>
              </a:rPr>
              <a:t>The database design adheres to the principles of Third Normal Form (3NF), eliminating partial and transitive dependencies. All non-key attributes are directly dependent on the primary key of their respective tables without any transitive relationships. </a:t>
            </a:r>
            <a:endParaRPr lang="en-US">
              <a:latin typeface="Times New Roman"/>
              <a:cs typeface="Times New Roman"/>
            </a:endParaRPr>
          </a:p>
          <a:p>
            <a:pPr marL="0" algn="just">
              <a:buClr>
                <a:schemeClr val="accent5"/>
              </a:buClr>
            </a:pPr>
            <a:r>
              <a:rPr lang="en-US" sz="1900">
                <a:latin typeface="Times New Roman"/>
                <a:cs typeface="Times New Roman"/>
              </a:rPr>
              <a:t>By following 3NF guidelines, this design minimizes data redundancy, prevents update anomalies, and ensures data integrity. As a result, no additional normalization is necessary for this structure.</a:t>
            </a:r>
            <a:endParaRPr lang="en-US">
              <a:latin typeface="Times New Roman"/>
              <a:cs typeface="Times New Roman"/>
            </a:endParaRPr>
          </a:p>
          <a:p>
            <a:pPr marL="0">
              <a:buClr>
                <a:schemeClr val="accent5"/>
              </a:buClr>
            </a:pPr>
            <a:endParaRPr lang="en-US" sz="1900">
              <a:latin typeface="Times New Roman"/>
              <a:cs typeface="Times New Roman"/>
            </a:endParaRPr>
          </a:p>
        </p:txBody>
      </p:sp>
      <p:pic>
        <p:nvPicPr>
          <p:cNvPr id="8" name="Picture 7">
            <a:extLst>
              <a:ext uri="{FF2B5EF4-FFF2-40B4-BE49-F238E27FC236}">
                <a16:creationId xmlns:a16="http://schemas.microsoft.com/office/drawing/2014/main" id="{3A7468A6-695C-5300-838D-577458B03066}"/>
              </a:ext>
            </a:extLst>
          </p:cNvPr>
          <p:cNvPicPr>
            <a:picLocks noChangeAspect="1"/>
          </p:cNvPicPr>
          <p:nvPr/>
        </p:nvPicPr>
        <p:blipFill>
          <a:blip r:embed="rId3"/>
          <a:srcRect l="10375" r="25809" b="3"/>
          <a:stretch/>
        </p:blipFill>
        <p:spPr>
          <a:xfrm>
            <a:off x="7924801" y="2138901"/>
            <a:ext cx="4267200" cy="4727565"/>
          </a:xfrm>
          <a:prstGeom prst="rect">
            <a:avLst/>
          </a:prstGeom>
        </p:spPr>
      </p:pic>
      <p:sp>
        <p:nvSpPr>
          <p:cNvPr id="17" name="Freeform: Shape 16">
            <a:extLst>
              <a:ext uri="{FF2B5EF4-FFF2-40B4-BE49-F238E27FC236}">
                <a16:creationId xmlns:a16="http://schemas.microsoft.com/office/drawing/2014/main" id="{DD9E71F0-7A48-4C29-8E61-F44D090F74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8353" y="-4014"/>
            <a:ext cx="2343647" cy="4393053"/>
          </a:xfrm>
          <a:custGeom>
            <a:avLst/>
            <a:gdLst>
              <a:gd name="connsiteX0" fmla="*/ 2338914 w 2343647"/>
              <a:gd name="connsiteY0" fmla="*/ 0 h 4393053"/>
              <a:gd name="connsiteX1" fmla="*/ 2340512 w 2343647"/>
              <a:gd name="connsiteY1" fmla="*/ 0 h 4393053"/>
              <a:gd name="connsiteX2" fmla="*/ 2341290 w 2343647"/>
              <a:gd name="connsiteY2" fmla="*/ 1095261 h 4393053"/>
              <a:gd name="connsiteX3" fmla="*/ 2343647 w 2343647"/>
              <a:gd name="connsiteY3" fmla="*/ 4393053 h 4393053"/>
              <a:gd name="connsiteX4" fmla="*/ 2340504 w 2343647"/>
              <a:gd name="connsiteY4" fmla="*/ 4330809 h 4393053"/>
              <a:gd name="connsiteX5" fmla="*/ 134816 w 2343647"/>
              <a:gd name="connsiteY5" fmla="*/ 2139079 h 4393053"/>
              <a:gd name="connsiteX6" fmla="*/ 0 w 2343647"/>
              <a:gd name="connsiteY6" fmla="*/ 2132696 h 4393053"/>
              <a:gd name="connsiteX7" fmla="*/ 134816 w 2343647"/>
              <a:gd name="connsiteY7" fmla="*/ 2126313 h 4393053"/>
              <a:gd name="connsiteX8" fmla="*/ 2309087 w 2343647"/>
              <a:gd name="connsiteY8" fmla="*/ 203119 h 4393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43647" h="4393053">
                <a:moveTo>
                  <a:pt x="2338914" y="0"/>
                </a:moveTo>
                <a:lnTo>
                  <a:pt x="2340512" y="0"/>
                </a:lnTo>
                <a:lnTo>
                  <a:pt x="2341290" y="1095261"/>
                </a:lnTo>
                <a:cubicBezTo>
                  <a:pt x="2342076" y="2194525"/>
                  <a:pt x="2342861" y="3278435"/>
                  <a:pt x="2343647" y="4393053"/>
                </a:cubicBezTo>
                <a:lnTo>
                  <a:pt x="2340504" y="4330809"/>
                </a:lnTo>
                <a:cubicBezTo>
                  <a:pt x="2222700" y="3170819"/>
                  <a:pt x="1296917" y="2249689"/>
                  <a:pt x="134816" y="2139079"/>
                </a:cubicBezTo>
                <a:lnTo>
                  <a:pt x="0" y="2132696"/>
                </a:lnTo>
                <a:lnTo>
                  <a:pt x="134816" y="2126313"/>
                </a:lnTo>
                <a:cubicBezTo>
                  <a:pt x="1224286" y="2022616"/>
                  <a:pt x="2106054" y="1254528"/>
                  <a:pt x="2309087" y="203119"/>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Shape 18">
            <a:extLst>
              <a:ext uri="{FF2B5EF4-FFF2-40B4-BE49-F238E27FC236}">
                <a16:creationId xmlns:a16="http://schemas.microsoft.com/office/drawing/2014/main" id="{B075398C-58B1-464A-9B13-3374F24FA0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8353" y="-4014"/>
            <a:ext cx="2343647" cy="4393053"/>
          </a:xfrm>
          <a:custGeom>
            <a:avLst/>
            <a:gdLst>
              <a:gd name="connsiteX0" fmla="*/ 2338914 w 2343647"/>
              <a:gd name="connsiteY0" fmla="*/ 0 h 4393053"/>
              <a:gd name="connsiteX1" fmla="*/ 2340512 w 2343647"/>
              <a:gd name="connsiteY1" fmla="*/ 0 h 4393053"/>
              <a:gd name="connsiteX2" fmla="*/ 2341290 w 2343647"/>
              <a:gd name="connsiteY2" fmla="*/ 1095261 h 4393053"/>
              <a:gd name="connsiteX3" fmla="*/ 2343647 w 2343647"/>
              <a:gd name="connsiteY3" fmla="*/ 4393053 h 4393053"/>
              <a:gd name="connsiteX4" fmla="*/ 2340504 w 2343647"/>
              <a:gd name="connsiteY4" fmla="*/ 4330809 h 4393053"/>
              <a:gd name="connsiteX5" fmla="*/ 134816 w 2343647"/>
              <a:gd name="connsiteY5" fmla="*/ 2139079 h 4393053"/>
              <a:gd name="connsiteX6" fmla="*/ 0 w 2343647"/>
              <a:gd name="connsiteY6" fmla="*/ 2132696 h 4393053"/>
              <a:gd name="connsiteX7" fmla="*/ 134816 w 2343647"/>
              <a:gd name="connsiteY7" fmla="*/ 2126313 h 4393053"/>
              <a:gd name="connsiteX8" fmla="*/ 2309087 w 2343647"/>
              <a:gd name="connsiteY8" fmla="*/ 203119 h 4393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43647" h="4393053">
                <a:moveTo>
                  <a:pt x="2338914" y="0"/>
                </a:moveTo>
                <a:lnTo>
                  <a:pt x="2340512" y="0"/>
                </a:lnTo>
                <a:lnTo>
                  <a:pt x="2341290" y="1095261"/>
                </a:lnTo>
                <a:cubicBezTo>
                  <a:pt x="2342076" y="2194525"/>
                  <a:pt x="2342861" y="3278435"/>
                  <a:pt x="2343647" y="4393053"/>
                </a:cubicBezTo>
                <a:lnTo>
                  <a:pt x="2340504" y="4330809"/>
                </a:lnTo>
                <a:cubicBezTo>
                  <a:pt x="2222700" y="3170819"/>
                  <a:pt x="1296917" y="2249689"/>
                  <a:pt x="134816" y="2139079"/>
                </a:cubicBezTo>
                <a:lnTo>
                  <a:pt x="0" y="2132696"/>
                </a:lnTo>
                <a:lnTo>
                  <a:pt x="134816" y="2126313"/>
                </a:lnTo>
                <a:cubicBezTo>
                  <a:pt x="1224286" y="2022616"/>
                  <a:pt x="2106054" y="1254528"/>
                  <a:pt x="2309087" y="203119"/>
                </a:cubicBezTo>
                <a:close/>
              </a:path>
            </a:pathLst>
          </a:custGeom>
          <a:solidFill>
            <a:schemeClr val="accent2">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Slide Number Placeholder 1">
            <a:extLst>
              <a:ext uri="{FF2B5EF4-FFF2-40B4-BE49-F238E27FC236}">
                <a16:creationId xmlns:a16="http://schemas.microsoft.com/office/drawing/2014/main" id="{71E04509-99F0-B7A3-5C7A-C5A63504613A}"/>
              </a:ext>
            </a:extLst>
          </p:cNvPr>
          <p:cNvSpPr>
            <a:spLocks noGrp="1"/>
          </p:cNvSpPr>
          <p:nvPr>
            <p:ph type="sldNum" sz="quarter" idx="4"/>
          </p:nvPr>
        </p:nvSpPr>
        <p:spPr>
          <a:xfrm>
            <a:off x="11391152" y="6434524"/>
            <a:ext cx="693261" cy="365125"/>
          </a:xfrm>
        </p:spPr>
        <p:txBody>
          <a:bodyPr vert="horz" lIns="91440" tIns="45720" rIns="91440" bIns="45720" rtlCol="0" anchor="ctr">
            <a:normAutofit/>
          </a:bodyPr>
          <a:lstStyle/>
          <a:p>
            <a:pPr algn="r">
              <a:lnSpc>
                <a:spcPct val="90000"/>
              </a:lnSpc>
              <a:spcAft>
                <a:spcPts val="600"/>
              </a:spcAft>
            </a:pPr>
            <a:fld id="{08AB70BE-1769-45B8-85A6-0C837432C7E6}" type="slidenum">
              <a:rPr lang="en-US" sz="1900"/>
              <a:pPr algn="r">
                <a:lnSpc>
                  <a:spcPct val="90000"/>
                </a:lnSpc>
                <a:spcAft>
                  <a:spcPts val="600"/>
                </a:spcAft>
              </a:pPr>
              <a:t>8</a:t>
            </a:fld>
            <a:endParaRPr lang="en-US" sz="1900"/>
          </a:p>
        </p:txBody>
      </p:sp>
    </p:spTree>
    <p:extLst>
      <p:ext uri="{BB962C8B-B14F-4D97-AF65-F5344CB8AC3E}">
        <p14:creationId xmlns:p14="http://schemas.microsoft.com/office/powerpoint/2010/main" val="41542493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2" name="Freeform: Shape 71">
            <a:extLst>
              <a:ext uri="{FF2B5EF4-FFF2-40B4-BE49-F238E27FC236}">
                <a16:creationId xmlns:a16="http://schemas.microsoft.com/office/drawing/2014/main" id="{7A08E557-10DB-421A-876E-1AE58F8E07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44703" y="3732560"/>
            <a:ext cx="3352193" cy="3125440"/>
          </a:xfrm>
          <a:custGeom>
            <a:avLst/>
            <a:gdLst>
              <a:gd name="connsiteX0" fmla="*/ 0 w 3352193"/>
              <a:gd name="connsiteY0" fmla="*/ 3125374 h 3125440"/>
              <a:gd name="connsiteX1" fmla="*/ 2579 w 3352193"/>
              <a:gd name="connsiteY1" fmla="*/ 3125440 h 3125440"/>
              <a:gd name="connsiteX2" fmla="*/ 0 w 3352193"/>
              <a:gd name="connsiteY2" fmla="*/ 3125440 h 3125440"/>
              <a:gd name="connsiteX3" fmla="*/ 3352193 w 3352193"/>
              <a:gd name="connsiteY3" fmla="*/ 0 h 3125440"/>
              <a:gd name="connsiteX4" fmla="*/ 3352193 w 3352193"/>
              <a:gd name="connsiteY4" fmla="*/ 3125440 h 3125440"/>
              <a:gd name="connsiteX5" fmla="*/ 2579 w 3352193"/>
              <a:gd name="connsiteY5" fmla="*/ 3125440 h 3125440"/>
              <a:gd name="connsiteX6" fmla="*/ 3348685 w 3352193"/>
              <a:gd name="connsiteY6" fmla="*/ 47035 h 3125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52193" h="3125440">
                <a:moveTo>
                  <a:pt x="0" y="3125374"/>
                </a:moveTo>
                <a:lnTo>
                  <a:pt x="2579" y="3125440"/>
                </a:lnTo>
                <a:lnTo>
                  <a:pt x="0" y="3125440"/>
                </a:lnTo>
                <a:close/>
                <a:moveTo>
                  <a:pt x="3352193" y="0"/>
                </a:moveTo>
                <a:lnTo>
                  <a:pt x="3352193" y="3125440"/>
                </a:lnTo>
                <a:lnTo>
                  <a:pt x="2579" y="3125440"/>
                </a:lnTo>
                <a:cubicBezTo>
                  <a:pt x="1744073" y="3125440"/>
                  <a:pt x="3176441" y="1776129"/>
                  <a:pt x="3348685" y="47035"/>
                </a:cubicBezTo>
                <a:close/>
              </a:path>
            </a:pathLst>
          </a:cu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74" name="Rectangle 73">
            <a:extLst>
              <a:ext uri="{FF2B5EF4-FFF2-40B4-BE49-F238E27FC236}">
                <a16:creationId xmlns:a16="http://schemas.microsoft.com/office/drawing/2014/main" id="{C4DD10E6-914E-4F17-ABD5-8F016C23EE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Freeform: Shape 75">
            <a:extLst>
              <a:ext uri="{FF2B5EF4-FFF2-40B4-BE49-F238E27FC236}">
                <a16:creationId xmlns:a16="http://schemas.microsoft.com/office/drawing/2014/main" id="{F9023182-6D3E-438B-8E1A-DBF47C70D7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351628" cy="6858000"/>
          </a:xfrm>
          <a:custGeom>
            <a:avLst/>
            <a:gdLst>
              <a:gd name="connsiteX0" fmla="*/ 0 w 7351628"/>
              <a:gd name="connsiteY0" fmla="*/ 0 h 6858000"/>
              <a:gd name="connsiteX1" fmla="*/ 1482273 w 7351628"/>
              <a:gd name="connsiteY1" fmla="*/ 0 h 6858000"/>
              <a:gd name="connsiteX2" fmla="*/ 2438400 w 7351628"/>
              <a:gd name="connsiteY2" fmla="*/ 0 h 6858000"/>
              <a:gd name="connsiteX3" fmla="*/ 7351628 w 7351628"/>
              <a:gd name="connsiteY3" fmla="*/ 0 h 6858000"/>
              <a:gd name="connsiteX4" fmla="*/ 3920673 w 7351628"/>
              <a:gd name="connsiteY4" fmla="*/ 3430955 h 6858000"/>
              <a:gd name="connsiteX5" fmla="*/ 7175072 w 7351628"/>
              <a:gd name="connsiteY5" fmla="*/ 6857446 h 6858000"/>
              <a:gd name="connsiteX6" fmla="*/ 7196984 w 7351628"/>
              <a:gd name="connsiteY6" fmla="*/ 6858000 h 6858000"/>
              <a:gd name="connsiteX7" fmla="*/ 2438400 w 7351628"/>
              <a:gd name="connsiteY7" fmla="*/ 6858000 h 6858000"/>
              <a:gd name="connsiteX8" fmla="*/ 1482273 w 7351628"/>
              <a:gd name="connsiteY8" fmla="*/ 6858000 h 6858000"/>
              <a:gd name="connsiteX9" fmla="*/ 0 w 7351628"/>
              <a:gd name="connsiteY9"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351628" h="6858000">
                <a:moveTo>
                  <a:pt x="0" y="0"/>
                </a:moveTo>
                <a:lnTo>
                  <a:pt x="1482273" y="0"/>
                </a:lnTo>
                <a:lnTo>
                  <a:pt x="2438400" y="0"/>
                </a:lnTo>
                <a:lnTo>
                  <a:pt x="7351628" y="0"/>
                </a:lnTo>
                <a:cubicBezTo>
                  <a:pt x="5456764" y="0"/>
                  <a:pt x="3920673" y="1536091"/>
                  <a:pt x="3920673" y="3430955"/>
                </a:cubicBezTo>
                <a:cubicBezTo>
                  <a:pt x="3920673" y="5266604"/>
                  <a:pt x="5362258" y="6765554"/>
                  <a:pt x="7175072" y="6857446"/>
                </a:cubicBezTo>
                <a:lnTo>
                  <a:pt x="7196984" y="6858000"/>
                </a:lnTo>
                <a:lnTo>
                  <a:pt x="2438400" y="6858000"/>
                </a:lnTo>
                <a:lnTo>
                  <a:pt x="1482273"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8" name="Freeform: Shape 77">
            <a:extLst>
              <a:ext uri="{FF2B5EF4-FFF2-40B4-BE49-F238E27FC236}">
                <a16:creationId xmlns:a16="http://schemas.microsoft.com/office/drawing/2014/main" id="{66989A7B-378A-4C5A-83D3-92770B761B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56350" y="0"/>
            <a:ext cx="7351628" cy="6858000"/>
          </a:xfrm>
          <a:custGeom>
            <a:avLst/>
            <a:gdLst>
              <a:gd name="connsiteX0" fmla="*/ 0 w 7351628"/>
              <a:gd name="connsiteY0" fmla="*/ 0 h 6858000"/>
              <a:gd name="connsiteX1" fmla="*/ 1482273 w 7351628"/>
              <a:gd name="connsiteY1" fmla="*/ 0 h 6858000"/>
              <a:gd name="connsiteX2" fmla="*/ 2438400 w 7351628"/>
              <a:gd name="connsiteY2" fmla="*/ 0 h 6858000"/>
              <a:gd name="connsiteX3" fmla="*/ 7351628 w 7351628"/>
              <a:gd name="connsiteY3" fmla="*/ 0 h 6858000"/>
              <a:gd name="connsiteX4" fmla="*/ 3920673 w 7351628"/>
              <a:gd name="connsiteY4" fmla="*/ 3430955 h 6858000"/>
              <a:gd name="connsiteX5" fmla="*/ 7175072 w 7351628"/>
              <a:gd name="connsiteY5" fmla="*/ 6857446 h 6858000"/>
              <a:gd name="connsiteX6" fmla="*/ 7196984 w 7351628"/>
              <a:gd name="connsiteY6" fmla="*/ 6858000 h 6858000"/>
              <a:gd name="connsiteX7" fmla="*/ 2438400 w 7351628"/>
              <a:gd name="connsiteY7" fmla="*/ 6858000 h 6858000"/>
              <a:gd name="connsiteX8" fmla="*/ 1482273 w 7351628"/>
              <a:gd name="connsiteY8" fmla="*/ 6858000 h 6858000"/>
              <a:gd name="connsiteX9" fmla="*/ 0 w 7351628"/>
              <a:gd name="connsiteY9"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351628" h="6858000">
                <a:moveTo>
                  <a:pt x="0" y="0"/>
                </a:moveTo>
                <a:lnTo>
                  <a:pt x="1482273" y="0"/>
                </a:lnTo>
                <a:lnTo>
                  <a:pt x="2438400" y="0"/>
                </a:lnTo>
                <a:lnTo>
                  <a:pt x="7351628" y="0"/>
                </a:lnTo>
                <a:cubicBezTo>
                  <a:pt x="5456764" y="0"/>
                  <a:pt x="3920673" y="1536091"/>
                  <a:pt x="3920673" y="3430955"/>
                </a:cubicBezTo>
                <a:cubicBezTo>
                  <a:pt x="3920673" y="5266604"/>
                  <a:pt x="5362258" y="6765554"/>
                  <a:pt x="7175072" y="6857446"/>
                </a:cubicBezTo>
                <a:lnTo>
                  <a:pt x="7196984" y="6858000"/>
                </a:lnTo>
                <a:lnTo>
                  <a:pt x="2438400" y="6858000"/>
                </a:lnTo>
                <a:lnTo>
                  <a:pt x="1482273" y="6858000"/>
                </a:lnTo>
                <a:lnTo>
                  <a:pt x="0" y="6858000"/>
                </a:lnTo>
                <a:close/>
              </a:path>
            </a:pathLst>
          </a:custGeom>
          <a:solidFill>
            <a:schemeClr val="accent2">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C3BB00D6-3F0E-14F0-5F85-D743D52B2246}"/>
              </a:ext>
            </a:extLst>
          </p:cNvPr>
          <p:cNvSpPr>
            <a:spLocks noGrp="1"/>
          </p:cNvSpPr>
          <p:nvPr>
            <p:ph type="title"/>
          </p:nvPr>
        </p:nvSpPr>
        <p:spPr>
          <a:xfrm>
            <a:off x="-30918" y="2386496"/>
            <a:ext cx="4033518" cy="2040835"/>
          </a:xfrm>
        </p:spPr>
        <p:txBody>
          <a:bodyPr vert="horz" lIns="91440" tIns="45720" rIns="91440" bIns="45720" rtlCol="0" anchor="ctr">
            <a:normAutofit/>
          </a:bodyPr>
          <a:lstStyle/>
          <a:p>
            <a:pPr>
              <a:lnSpc>
                <a:spcPct val="100000"/>
              </a:lnSpc>
            </a:pPr>
            <a:r>
              <a:rPr lang="en-US" sz="2400">
                <a:solidFill>
                  <a:srgbClr val="FFFFFF"/>
                </a:solidFill>
              </a:rPr>
              <a:t>Evaluating Cardinality and Justification for MedicalConditions Table</a:t>
            </a:r>
          </a:p>
        </p:txBody>
      </p:sp>
      <p:sp useBgFill="1">
        <p:nvSpPr>
          <p:cNvPr id="80" name="Freeform: Shape 79">
            <a:extLst>
              <a:ext uri="{FF2B5EF4-FFF2-40B4-BE49-F238E27FC236}">
                <a16:creationId xmlns:a16="http://schemas.microsoft.com/office/drawing/2014/main" id="{D493E550-6182-46EC-9D62-577FCFBA60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898035" y="-3910"/>
            <a:ext cx="5963231" cy="6861910"/>
          </a:xfrm>
          <a:custGeom>
            <a:avLst/>
            <a:gdLst>
              <a:gd name="connsiteX0" fmla="*/ 2532276 w 5963231"/>
              <a:gd name="connsiteY0" fmla="*/ 6861910 h 6861910"/>
              <a:gd name="connsiteX1" fmla="*/ 2377645 w 5963231"/>
              <a:gd name="connsiteY1" fmla="*/ 6858000 h 6861910"/>
              <a:gd name="connsiteX2" fmla="*/ 0 w 5963231"/>
              <a:gd name="connsiteY2" fmla="*/ 6858000 h 6861910"/>
              <a:gd name="connsiteX3" fmla="*/ 0 w 5963231"/>
              <a:gd name="connsiteY3" fmla="*/ 0 h 6861910"/>
              <a:gd name="connsiteX4" fmla="*/ 2532276 w 5963231"/>
              <a:gd name="connsiteY4" fmla="*/ 0 h 6861910"/>
              <a:gd name="connsiteX5" fmla="*/ 2547568 w 5963231"/>
              <a:gd name="connsiteY5" fmla="*/ 0 h 6861910"/>
              <a:gd name="connsiteX6" fmla="*/ 2547568 w 5963231"/>
              <a:gd name="connsiteY6" fmla="*/ 387 h 6861910"/>
              <a:gd name="connsiteX7" fmla="*/ 2708832 w 5963231"/>
              <a:gd name="connsiteY7" fmla="*/ 4464 h 6861910"/>
              <a:gd name="connsiteX8" fmla="*/ 5963231 w 5963231"/>
              <a:gd name="connsiteY8" fmla="*/ 3430955 h 6861910"/>
              <a:gd name="connsiteX9" fmla="*/ 2532276 w 5963231"/>
              <a:gd name="connsiteY9" fmla="*/ 6861910 h 686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963231" h="6861910">
                <a:moveTo>
                  <a:pt x="2532276" y="6861910"/>
                </a:moveTo>
                <a:lnTo>
                  <a:pt x="2377645" y="6858000"/>
                </a:lnTo>
                <a:lnTo>
                  <a:pt x="0" y="6858000"/>
                </a:lnTo>
                <a:lnTo>
                  <a:pt x="0" y="0"/>
                </a:lnTo>
                <a:lnTo>
                  <a:pt x="2532276" y="0"/>
                </a:lnTo>
                <a:lnTo>
                  <a:pt x="2547568" y="0"/>
                </a:lnTo>
                <a:lnTo>
                  <a:pt x="2547568" y="387"/>
                </a:lnTo>
                <a:lnTo>
                  <a:pt x="2708832" y="4464"/>
                </a:lnTo>
                <a:cubicBezTo>
                  <a:pt x="4521646" y="96356"/>
                  <a:pt x="5963231" y="1595306"/>
                  <a:pt x="5963231" y="3430955"/>
                </a:cubicBezTo>
                <a:cubicBezTo>
                  <a:pt x="5963231" y="5325819"/>
                  <a:pt x="4427140" y="6861910"/>
                  <a:pt x="2532276" y="6861910"/>
                </a:cubicBezTo>
                <a:close/>
              </a:path>
            </a:pathLst>
          </a:custGeom>
          <a:ln w="31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Slide Number Placeholder 4">
            <a:extLst>
              <a:ext uri="{FF2B5EF4-FFF2-40B4-BE49-F238E27FC236}">
                <a16:creationId xmlns:a16="http://schemas.microsoft.com/office/drawing/2014/main" id="{75FE836D-7BBA-E8E0-320A-C57CEDC70AB1}"/>
              </a:ext>
            </a:extLst>
          </p:cNvPr>
          <p:cNvSpPr>
            <a:spLocks noGrp="1"/>
          </p:cNvSpPr>
          <p:nvPr>
            <p:ph type="sldNum" sz="quarter" idx="4"/>
          </p:nvPr>
        </p:nvSpPr>
        <p:spPr>
          <a:xfrm>
            <a:off x="11391152" y="6434524"/>
            <a:ext cx="693261" cy="365125"/>
          </a:xfrm>
        </p:spPr>
        <p:txBody>
          <a:bodyPr vert="horz" lIns="91440" tIns="45720" rIns="91440" bIns="45720" rtlCol="0" anchor="ctr">
            <a:normAutofit/>
          </a:bodyPr>
          <a:lstStyle/>
          <a:p>
            <a:pPr algn="r">
              <a:lnSpc>
                <a:spcPct val="90000"/>
              </a:lnSpc>
              <a:spcAft>
                <a:spcPts val="600"/>
              </a:spcAft>
            </a:pPr>
            <a:fld id="{08AB70BE-1769-45B8-85A6-0C837432C7E6}" type="slidenum">
              <a:rPr lang="en-US" sz="1900">
                <a:solidFill>
                  <a:schemeClr val="accent2"/>
                </a:solidFill>
              </a:rPr>
              <a:pPr algn="r">
                <a:lnSpc>
                  <a:spcPct val="90000"/>
                </a:lnSpc>
                <a:spcAft>
                  <a:spcPts val="600"/>
                </a:spcAft>
              </a:pPr>
              <a:t>9</a:t>
            </a:fld>
            <a:endParaRPr lang="en-US" sz="1900">
              <a:solidFill>
                <a:schemeClr val="accent2"/>
              </a:solidFill>
            </a:endParaRPr>
          </a:p>
        </p:txBody>
      </p:sp>
      <p:graphicFrame>
        <p:nvGraphicFramePr>
          <p:cNvPr id="54" name="Content Placeholder 3">
            <a:extLst>
              <a:ext uri="{FF2B5EF4-FFF2-40B4-BE49-F238E27FC236}">
                <a16:creationId xmlns:a16="http://schemas.microsoft.com/office/drawing/2014/main" id="{690F6376-9BD7-E30B-2BC7-E4AFCF1BD1F1}"/>
              </a:ext>
            </a:extLst>
          </p:cNvPr>
          <p:cNvGraphicFramePr>
            <a:graphicFrameLocks noGrp="1"/>
          </p:cNvGraphicFramePr>
          <p:nvPr>
            <p:ph sz="quarter" idx="11"/>
            <p:extLst>
              <p:ext uri="{D42A27DB-BD31-4B8C-83A1-F6EECF244321}">
                <p14:modId xmlns:p14="http://schemas.microsoft.com/office/powerpoint/2010/main" val="3712061525"/>
              </p:ext>
            </p:extLst>
          </p:nvPr>
        </p:nvGraphicFramePr>
        <p:xfrm>
          <a:off x="4839651" y="1106"/>
          <a:ext cx="7250747" cy="684673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71458395"/>
      </p:ext>
    </p:extLst>
  </p:cSld>
  <p:clrMapOvr>
    <a:masterClrMapping/>
  </p:clrMapOvr>
</p:sld>
</file>

<file path=ppt/theme/theme1.xml><?xml version="1.0" encoding="utf-8"?>
<a:theme xmlns:a="http://schemas.openxmlformats.org/drawingml/2006/main" name="ModOverlayVTI">
  <a:themeElements>
    <a:clrScheme name="Custom 50">
      <a:dk1>
        <a:sysClr val="windowText" lastClr="000000"/>
      </a:dk1>
      <a:lt1>
        <a:srgbClr val="F4F2EC"/>
      </a:lt1>
      <a:dk2>
        <a:srgbClr val="09283F"/>
      </a:dk2>
      <a:lt2>
        <a:srgbClr val="FFFFFF"/>
      </a:lt2>
      <a:accent1>
        <a:srgbClr val="3C9A8F"/>
      </a:accent1>
      <a:accent2>
        <a:srgbClr val="18818C"/>
      </a:accent2>
      <a:accent3>
        <a:srgbClr val="800A2F"/>
      </a:accent3>
      <a:accent4>
        <a:srgbClr val="F6635C"/>
      </a:accent4>
      <a:accent5>
        <a:srgbClr val="F48E7C"/>
      </a:accent5>
      <a:accent6>
        <a:srgbClr val="DA9D16"/>
      </a:accent6>
      <a:hlink>
        <a:srgbClr val="ED621D"/>
      </a:hlink>
      <a:folHlink>
        <a:srgbClr val="A18A6D"/>
      </a:folHlink>
    </a:clrScheme>
    <a:fontScheme name="Elephant Arial Nova Light">
      <a:majorFont>
        <a:latin typeface="Elephant"/>
        <a:ea typeface=""/>
        <a:cs typeface=""/>
      </a:majorFont>
      <a:minorFont>
        <a:latin typeface="Arial Nova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odOverlayVTI" id="{85202D65-63D3-4793-A090-FA8DF18DC0BE}" vid="{91924FCD-E846-48AE-B233-F25A78D18B8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ec481ccf-d057-40e9-a1dd-73b4c3c69f66"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DB823B2778D32F418A201F0DE14917C0" ma:contentTypeVersion="8" ma:contentTypeDescription="Create a new document." ma:contentTypeScope="" ma:versionID="51f4c32de3558ceaf7e983e50f1a6a28">
  <xsd:schema xmlns:xsd="http://www.w3.org/2001/XMLSchema" xmlns:xs="http://www.w3.org/2001/XMLSchema" xmlns:p="http://schemas.microsoft.com/office/2006/metadata/properties" xmlns:ns3="ec481ccf-d057-40e9-a1dd-73b4c3c69f66" xmlns:ns4="7a4ebb8e-99f0-4419-bdcb-0c69747b458b" targetNamespace="http://schemas.microsoft.com/office/2006/metadata/properties" ma:root="true" ma:fieldsID="38d70c15828568a426ffe5f9c307512c" ns3:_="" ns4:_="">
    <xsd:import namespace="ec481ccf-d057-40e9-a1dd-73b4c3c69f66"/>
    <xsd:import namespace="7a4ebb8e-99f0-4419-bdcb-0c69747b458b"/>
    <xsd:element name="properties">
      <xsd:complexType>
        <xsd:sequence>
          <xsd:element name="documentManagement">
            <xsd:complexType>
              <xsd:all>
                <xsd:element ref="ns3:MediaServiceMetadata" minOccurs="0"/>
                <xsd:element ref="ns3:MediaServiceFastMetadata" minOccurs="0"/>
                <xsd:element ref="ns3:MediaServiceObjectDetectorVersions" minOccurs="0"/>
                <xsd:element ref="ns3:_activity" minOccurs="0"/>
                <xsd:element ref="ns3:MediaServiceSearchProperties" minOccurs="0"/>
                <xsd:element ref="ns4:SharedWithUsers" minOccurs="0"/>
                <xsd:element ref="ns4:SharedWithDetails" minOccurs="0"/>
                <xsd:element ref="ns4: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c481ccf-d057-40e9-a1dd-73b4c3c69f6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_activity" ma:index="11" nillable="true" ma:displayName="_activity" ma:hidden="true" ma:internalName="_activity">
      <xsd:simpleType>
        <xsd:restriction base="dms:Note"/>
      </xsd:simpleType>
    </xsd:element>
    <xsd:element name="MediaServiceSearchProperties" ma:index="12"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7a4ebb8e-99f0-4419-bdcb-0c69747b458b"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SharingHintHash" ma:index="15"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0D7C3E5-1734-4636-9EC5-AEB06BF1FB20}">
  <ds:schemaRefs>
    <ds:schemaRef ds:uri="http://purl.org/dc/dcmitype/"/>
    <ds:schemaRef ds:uri="http://schemas.microsoft.com/office/2006/documentManagement/types"/>
    <ds:schemaRef ds:uri="http://schemas.openxmlformats.org/package/2006/metadata/core-properties"/>
    <ds:schemaRef ds:uri="http://purl.org/dc/terms/"/>
    <ds:schemaRef ds:uri="http://purl.org/dc/elements/1.1/"/>
    <ds:schemaRef ds:uri="ec481ccf-d057-40e9-a1dd-73b4c3c69f66"/>
    <ds:schemaRef ds:uri="http://schemas.microsoft.com/office/2006/metadata/properties"/>
    <ds:schemaRef ds:uri="http://schemas.microsoft.com/office/infopath/2007/PartnerControls"/>
    <ds:schemaRef ds:uri="7a4ebb8e-99f0-4419-bdcb-0c69747b458b"/>
    <ds:schemaRef ds:uri="http://www.w3.org/XML/1998/namespace"/>
  </ds:schemaRefs>
</ds:datastoreItem>
</file>

<file path=customXml/itemProps2.xml><?xml version="1.0" encoding="utf-8"?>
<ds:datastoreItem xmlns:ds="http://schemas.openxmlformats.org/officeDocument/2006/customXml" ds:itemID="{3B426F3F-F048-4793-BA81-1E8D4DB13538}">
  <ds:schemaRefs>
    <ds:schemaRef ds:uri="7a4ebb8e-99f0-4419-bdcb-0c69747b458b"/>
    <ds:schemaRef ds:uri="ec481ccf-d057-40e9-a1dd-73b4c3c69f66"/>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4C5C2001-E626-4890-B405-22B5BD1CB05A}">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{3E24B596-9B95-4DD8-93EC-A8DD49D1984E}tf89118109_win32</Template>
  <TotalTime>0</TotalTime>
  <Words>2096</Words>
  <Application>Microsoft Office PowerPoint</Application>
  <PresentationFormat>Widescreen</PresentationFormat>
  <Paragraphs>175</Paragraphs>
  <Slides>29</Slides>
  <Notes>14</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29</vt:i4>
      </vt:variant>
    </vt:vector>
  </HeadingPairs>
  <TitlesOfParts>
    <vt:vector size="36" baseType="lpstr">
      <vt:lpstr>Arial</vt:lpstr>
      <vt:lpstr>Arial Nova Light</vt:lpstr>
      <vt:lpstr>Calibri</vt:lpstr>
      <vt:lpstr>Elephant</vt:lpstr>
      <vt:lpstr>Neue Haas Grotesk Text Pro</vt:lpstr>
      <vt:lpstr>Times New Roman</vt:lpstr>
      <vt:lpstr>ModOverlayVTI</vt:lpstr>
      <vt:lpstr>Comprehensive Patient Care: Developing a Scalable SQL Database for Streamlined Healthcare Management </vt:lpstr>
      <vt:lpstr>Project Scope</vt:lpstr>
      <vt:lpstr>                                Aim</vt:lpstr>
      <vt:lpstr>Data Collection</vt:lpstr>
      <vt:lpstr>Methodology</vt:lpstr>
      <vt:lpstr>Entity-Relationship Diagram</vt:lpstr>
      <vt:lpstr>Relationships </vt:lpstr>
      <vt:lpstr>Database Normalization</vt:lpstr>
      <vt:lpstr>Evaluating Cardinality and Justification for MedicalConditions Table</vt:lpstr>
      <vt:lpstr>PowerPoint Presentation</vt:lpstr>
      <vt:lpstr>PowerPoint Presentation</vt:lpstr>
      <vt:lpstr>Data Types</vt:lpstr>
      <vt:lpstr>Data cleaning</vt:lpstr>
      <vt:lpstr>PowerPoint Presentation</vt:lpstr>
      <vt:lpstr>PowerPoint Presentation</vt:lpstr>
      <vt:lpstr>PowerPoint Presentation</vt:lpstr>
      <vt:lpstr>Database Connection</vt:lpstr>
      <vt:lpstr>PowerPoint Presentation</vt:lpstr>
      <vt:lpstr>QUERY &amp; DATA VISUALIZATION</vt:lpstr>
      <vt:lpstr>PowerPoint Presentation</vt:lpstr>
      <vt:lpstr>PowerPoint Presentation</vt:lpstr>
      <vt:lpstr>PowerPoint Presentation</vt:lpstr>
      <vt:lpstr>HEAT MAP</vt:lpstr>
      <vt:lpstr>PowerPoint Presentation</vt:lpstr>
      <vt:lpstr>PowerPoint Presentation</vt:lpstr>
      <vt:lpstr>PowerPoint Presentation</vt:lpstr>
      <vt:lpstr>PowerPoint Presentation</vt:lpstr>
      <vt:lpstr>Challenges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priya navyatha duggireddy</dc:creator>
  <cp:lastModifiedBy>Harika Mareddy</cp:lastModifiedBy>
  <cp:revision>8</cp:revision>
  <dcterms:created xsi:type="dcterms:W3CDTF">2024-12-01T03:19:27Z</dcterms:created>
  <dcterms:modified xsi:type="dcterms:W3CDTF">2025-04-08T23:39:39Z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0x010100DB823B2778D32F418A201F0DE14917C0</vt:lpwstr>
  </property>
</Properties>
</file>